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318" r:id="rId4"/>
    <p:sldId id="321" r:id="rId5"/>
    <p:sldId id="320" r:id="rId6"/>
    <p:sldId id="310" r:id="rId7"/>
    <p:sldId id="315" r:id="rId8"/>
    <p:sldId id="316" r:id="rId9"/>
    <p:sldId id="314" r:id="rId10"/>
    <p:sldId id="317" r:id="rId11"/>
    <p:sldId id="311" r:id="rId12"/>
    <p:sldId id="312" r:id="rId13"/>
    <p:sldId id="322" r:id="rId14"/>
    <p:sldId id="307" r:id="rId15"/>
    <p:sldId id="324" r:id="rId16"/>
    <p:sldId id="333" r:id="rId17"/>
    <p:sldId id="325" r:id="rId18"/>
    <p:sldId id="328" r:id="rId19"/>
    <p:sldId id="329" r:id="rId20"/>
    <p:sldId id="330" r:id="rId21"/>
    <p:sldId id="332" r:id="rId22"/>
    <p:sldId id="335" r:id="rId23"/>
    <p:sldId id="336" r:id="rId24"/>
    <p:sldId id="264" r:id="rId25"/>
    <p:sldId id="265" r:id="rId26"/>
    <p:sldId id="267" r:id="rId27"/>
    <p:sldId id="326" r:id="rId28"/>
    <p:sldId id="266" r:id="rId29"/>
    <p:sldId id="334" r:id="rId30"/>
    <p:sldId id="306" r:id="rId31"/>
  </p:sldIdLst>
  <p:sldSz cx="9144000" cy="5143500" type="screen16x9"/>
  <p:notesSz cx="6858000" cy="9144000"/>
  <p:embeddedFontLst>
    <p:embeddedFont>
      <p:font typeface="함초롬바탕" panose="02030604000101010101" pitchFamily="18" charset="-128"/>
      <p:regular r:id="rId33"/>
      <p:bold r:id="rId34"/>
    </p:embeddedFont>
    <p:embeddedFont>
      <p:font typeface="맑은 고딕" panose="020B0503020000020004" pitchFamily="34" charset="-127"/>
      <p:regular r:id="rId35"/>
      <p:bold r:id="rId36"/>
    </p:embeddedFont>
    <p:embeddedFont>
      <p:font typeface="배달의민족 주아" panose="02020603020101020101" pitchFamily="18" charset="-127"/>
      <p:regular r:id="rId37"/>
      <p:bold r:id="rId38"/>
      <p:italic r:id="rId39"/>
      <p:boldItalic r:id="rId40"/>
    </p:embeddedFont>
    <p:embeddedFont>
      <p:font typeface="BM DoHyeon OTF" panose="020B0600000101010101" pitchFamily="34" charset="-127"/>
      <p:regular r:id="rId41"/>
    </p:embeddedFont>
    <p:embeddedFont>
      <p:font typeface="BM JUA OTF" panose="02020603020101020101" pitchFamily="18" charset="-127"/>
      <p:regular r:id="rId42"/>
    </p:embeddedFont>
    <p:embeddedFont>
      <p:font typeface="BM YEONSUNG OTF" panose="020B0600000101010101" pitchFamily="34" charset="-127"/>
      <p:regular r:id="rId43"/>
    </p:embeddedFont>
    <p:embeddedFont>
      <p:font typeface="DM Sans" pitchFamily="2" charset="0"/>
      <p:regular r:id="rId44"/>
      <p:bold r:id="rId45"/>
      <p:italic r:id="rId46"/>
      <p:boldItalic r:id="rId47"/>
    </p:embeddedFont>
    <p:embeddedFont>
      <p:font typeface="Fira Sans Extra Condensed SemiBold" panose="020B0603050000020004" pitchFamily="34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3209"/>
    <a:srgbClr val="FAD098"/>
    <a:srgbClr val="FF9158"/>
    <a:srgbClr val="FFB000"/>
    <a:srgbClr val="717272"/>
    <a:srgbClr val="FE6C48"/>
    <a:srgbClr val="FF4A00"/>
    <a:srgbClr val="87F437"/>
    <a:srgbClr val="BDF200"/>
    <a:srgbClr val="F9E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8E13C1-B6B5-4A48-AD61-6D59A9098B99}">
  <a:tblStyle styleId="{EC8E13C1-B6B5-4A48-AD61-6D59A9098B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2DB954E-A371-40F7-9460-8AE117AD624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BE47EDE-F057-4B9F-A57D-448913E818ED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72"/>
    <p:restoredTop sz="92958"/>
  </p:normalViewPr>
  <p:slideViewPr>
    <p:cSldViewPr snapToGrid="0">
      <p:cViewPr>
        <p:scale>
          <a:sx n="86" d="100"/>
          <a:sy n="86" d="100"/>
        </p:scale>
        <p:origin x="-15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834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548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1853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0328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184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129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36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029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311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91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c1ecff54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c1ecff54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4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953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886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268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c1ecff54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c1ecff54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c1ecff541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c1ecff541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c1ecff541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c1ecff541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c1ecff541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c1ecff541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5323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c1ecff541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c1ecff5419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c1ecff541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c1ecff5419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46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c1ecff54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c1ecff54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4954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c1ecff541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c1ecff541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493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bd567983b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bd567983b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08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c1ecff54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c1ecff54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206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213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648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23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760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12477" y="1508413"/>
            <a:ext cx="3693600" cy="1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12477" y="3239088"/>
            <a:ext cx="36936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hyperlink" Target="https://github.com/tukcom2023CD/BOS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ncloud-docs.com/docs/ai-application-service-ocr-ocrdocumentocr#api-&#50696;&#51228;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developers.google.com/maps/documentation/ios-sdk?hl=ko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ws.amazon.com/ko/" TargetMode="External"/><Relationship Id="rId5" Type="http://schemas.openxmlformats.org/officeDocument/2006/relationships/hyperlink" Target="https://www.docker.com/" TargetMode="External"/><Relationship Id="rId10" Type="http://schemas.openxmlformats.org/officeDocument/2006/relationships/hyperlink" Target="https://www.mysql.com/" TargetMode="External"/><Relationship Id="rId4" Type="http://schemas.openxmlformats.org/officeDocument/2006/relationships/hyperlink" Target="https://github.com/ultralytics/yolov5" TargetMode="External"/><Relationship Id="rId9" Type="http://schemas.openxmlformats.org/officeDocument/2006/relationships/hyperlink" Target="https://flask-docs-kr.readthedocs.io/ko/latest/quickstart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812477" y="2281131"/>
            <a:ext cx="2532084" cy="9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9158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Trave</a:t>
            </a:r>
            <a:r>
              <a:rPr lang="en" dirty="0">
                <a:solidFill>
                  <a:srgbClr val="00B05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log</a:t>
            </a:r>
            <a:endParaRPr dirty="0">
              <a:solidFill>
                <a:srgbClr val="00B050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907224" y="3239113"/>
            <a:ext cx="36936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rgbClr val="717272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당신을 위한 여행기록</a:t>
            </a:r>
            <a:endParaRPr dirty="0">
              <a:solidFill>
                <a:srgbClr val="717272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5859526" y="2077120"/>
            <a:ext cx="520913" cy="250814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11"/>
                </a:moveTo>
                <a:cubicBezTo>
                  <a:pt x="20456" y="6835"/>
                  <a:pt x="20849" y="6847"/>
                  <a:pt x="21253" y="6859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8" y="8502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2"/>
                  <a:pt x="25123" y="12347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2"/>
                  <a:pt x="21480" y="12574"/>
                  <a:pt x="20872" y="12621"/>
                </a:cubicBezTo>
                <a:cubicBezTo>
                  <a:pt x="20015" y="12693"/>
                  <a:pt x="19158" y="12669"/>
                  <a:pt x="18313" y="12574"/>
                </a:cubicBezTo>
                <a:cubicBezTo>
                  <a:pt x="17693" y="12514"/>
                  <a:pt x="17098" y="12478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3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78"/>
                  <a:pt x="4442" y="12466"/>
                </a:cubicBezTo>
                <a:cubicBezTo>
                  <a:pt x="4144" y="12454"/>
                  <a:pt x="3858" y="12443"/>
                  <a:pt x="3561" y="12431"/>
                </a:cubicBezTo>
                <a:cubicBezTo>
                  <a:pt x="3442" y="12431"/>
                  <a:pt x="3335" y="12431"/>
                  <a:pt x="3215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9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692"/>
                </a:cubicBezTo>
                <a:cubicBezTo>
                  <a:pt x="60" y="10538"/>
                  <a:pt x="1" y="10347"/>
                  <a:pt x="1" y="10133"/>
                </a:cubicBezTo>
                <a:cubicBezTo>
                  <a:pt x="13" y="9787"/>
                  <a:pt x="13" y="9442"/>
                  <a:pt x="37" y="9121"/>
                </a:cubicBezTo>
                <a:cubicBezTo>
                  <a:pt x="37" y="9061"/>
                  <a:pt x="37" y="8966"/>
                  <a:pt x="60" y="8930"/>
                </a:cubicBezTo>
                <a:cubicBezTo>
                  <a:pt x="358" y="8454"/>
                  <a:pt x="537" y="7894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82"/>
                  <a:pt x="2918" y="6882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42"/>
                  <a:pt x="4466" y="6942"/>
                  <a:pt x="4692" y="6978"/>
                </a:cubicBezTo>
                <a:cubicBezTo>
                  <a:pt x="4918" y="7025"/>
                  <a:pt x="5120" y="7097"/>
                  <a:pt x="5371" y="7168"/>
                </a:cubicBezTo>
                <a:cubicBezTo>
                  <a:pt x="5371" y="7061"/>
                  <a:pt x="5394" y="6990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4"/>
                  <a:pt x="6430" y="4644"/>
                  <a:pt x="6895" y="4763"/>
                </a:cubicBezTo>
                <a:cubicBezTo>
                  <a:pt x="7323" y="4858"/>
                  <a:pt x="7776" y="4977"/>
                  <a:pt x="8097" y="5275"/>
                </a:cubicBezTo>
                <a:cubicBezTo>
                  <a:pt x="8288" y="5192"/>
                  <a:pt x="8204" y="5073"/>
                  <a:pt x="8192" y="4977"/>
                </a:cubicBezTo>
                <a:cubicBezTo>
                  <a:pt x="8085" y="4323"/>
                  <a:pt x="8157" y="3691"/>
                  <a:pt x="8407" y="3060"/>
                </a:cubicBezTo>
                <a:cubicBezTo>
                  <a:pt x="8621" y="2560"/>
                  <a:pt x="8847" y="2060"/>
                  <a:pt x="9181" y="1632"/>
                </a:cubicBezTo>
                <a:cubicBezTo>
                  <a:pt x="9585" y="1132"/>
                  <a:pt x="10097" y="751"/>
                  <a:pt x="10657" y="477"/>
                </a:cubicBezTo>
                <a:cubicBezTo>
                  <a:pt x="10835" y="382"/>
                  <a:pt x="11050" y="370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1"/>
                  <a:pt x="13276" y="310"/>
                  <a:pt x="14038" y="858"/>
                </a:cubicBezTo>
                <a:cubicBezTo>
                  <a:pt x="14419" y="1144"/>
                  <a:pt x="14776" y="1429"/>
                  <a:pt x="15098" y="1798"/>
                </a:cubicBezTo>
                <a:cubicBezTo>
                  <a:pt x="15717" y="2537"/>
                  <a:pt x="16003" y="3406"/>
                  <a:pt x="16169" y="4323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2"/>
                </a:cubicBezTo>
                <a:cubicBezTo>
                  <a:pt x="17717" y="4704"/>
                  <a:pt x="18444" y="4942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11"/>
                </a:cubicBezTo>
                <a:close/>
                <a:moveTo>
                  <a:pt x="6240" y="7763"/>
                </a:moveTo>
                <a:cubicBezTo>
                  <a:pt x="6013" y="7918"/>
                  <a:pt x="5835" y="7930"/>
                  <a:pt x="5704" y="7763"/>
                </a:cubicBezTo>
                <a:cubicBezTo>
                  <a:pt x="5597" y="7621"/>
                  <a:pt x="5442" y="7609"/>
                  <a:pt x="5287" y="7585"/>
                </a:cubicBezTo>
                <a:cubicBezTo>
                  <a:pt x="4323" y="7501"/>
                  <a:pt x="3335" y="7501"/>
                  <a:pt x="2382" y="7692"/>
                </a:cubicBezTo>
                <a:cubicBezTo>
                  <a:pt x="1799" y="7811"/>
                  <a:pt x="1310" y="8121"/>
                  <a:pt x="1001" y="8680"/>
                </a:cubicBezTo>
                <a:cubicBezTo>
                  <a:pt x="763" y="9073"/>
                  <a:pt x="715" y="9514"/>
                  <a:pt x="751" y="9907"/>
                </a:cubicBezTo>
                <a:cubicBezTo>
                  <a:pt x="787" y="10418"/>
                  <a:pt x="965" y="10942"/>
                  <a:pt x="1501" y="11192"/>
                </a:cubicBezTo>
                <a:cubicBezTo>
                  <a:pt x="1680" y="11276"/>
                  <a:pt x="1834" y="11431"/>
                  <a:pt x="2025" y="11561"/>
                </a:cubicBezTo>
                <a:cubicBezTo>
                  <a:pt x="2418" y="11490"/>
                  <a:pt x="2799" y="11538"/>
                  <a:pt x="3192" y="11728"/>
                </a:cubicBezTo>
                <a:cubicBezTo>
                  <a:pt x="3382" y="11835"/>
                  <a:pt x="3620" y="11835"/>
                  <a:pt x="3847" y="11847"/>
                </a:cubicBezTo>
                <a:cubicBezTo>
                  <a:pt x="4513" y="11895"/>
                  <a:pt x="5192" y="11871"/>
                  <a:pt x="5871" y="11847"/>
                </a:cubicBezTo>
                <a:cubicBezTo>
                  <a:pt x="6978" y="11800"/>
                  <a:pt x="8085" y="11788"/>
                  <a:pt x="9204" y="11776"/>
                </a:cubicBezTo>
                <a:cubicBezTo>
                  <a:pt x="10050" y="11752"/>
                  <a:pt x="10907" y="11657"/>
                  <a:pt x="11776" y="11728"/>
                </a:cubicBezTo>
                <a:cubicBezTo>
                  <a:pt x="12443" y="11788"/>
                  <a:pt x="13110" y="11812"/>
                  <a:pt x="13800" y="11871"/>
                </a:cubicBezTo>
                <a:cubicBezTo>
                  <a:pt x="14288" y="11919"/>
                  <a:pt x="14776" y="11978"/>
                  <a:pt x="15288" y="11966"/>
                </a:cubicBezTo>
                <a:cubicBezTo>
                  <a:pt x="16193" y="11919"/>
                  <a:pt x="17098" y="11931"/>
                  <a:pt x="17991" y="11966"/>
                </a:cubicBezTo>
                <a:cubicBezTo>
                  <a:pt x="18670" y="11978"/>
                  <a:pt x="19348" y="12073"/>
                  <a:pt x="20015" y="12050"/>
                </a:cubicBezTo>
                <a:cubicBezTo>
                  <a:pt x="21170" y="12026"/>
                  <a:pt x="22325" y="11978"/>
                  <a:pt x="23468" y="11931"/>
                </a:cubicBezTo>
                <a:cubicBezTo>
                  <a:pt x="23694" y="11931"/>
                  <a:pt x="23920" y="11954"/>
                  <a:pt x="24147" y="11954"/>
                </a:cubicBezTo>
                <a:cubicBezTo>
                  <a:pt x="24325" y="11954"/>
                  <a:pt x="24504" y="11919"/>
                  <a:pt x="24659" y="11871"/>
                </a:cubicBezTo>
                <a:cubicBezTo>
                  <a:pt x="24885" y="11812"/>
                  <a:pt x="25099" y="11728"/>
                  <a:pt x="25302" y="11633"/>
                </a:cubicBezTo>
                <a:cubicBezTo>
                  <a:pt x="25671" y="11490"/>
                  <a:pt x="25730" y="11180"/>
                  <a:pt x="25421" y="10907"/>
                </a:cubicBezTo>
                <a:cubicBezTo>
                  <a:pt x="25171" y="10680"/>
                  <a:pt x="24873" y="10526"/>
                  <a:pt x="24599" y="10323"/>
                </a:cubicBezTo>
                <a:cubicBezTo>
                  <a:pt x="23992" y="9847"/>
                  <a:pt x="23325" y="9657"/>
                  <a:pt x="22575" y="9895"/>
                </a:cubicBezTo>
                <a:cubicBezTo>
                  <a:pt x="22373" y="9966"/>
                  <a:pt x="22242" y="9871"/>
                  <a:pt x="22099" y="9752"/>
                </a:cubicBezTo>
                <a:cubicBezTo>
                  <a:pt x="22087" y="9395"/>
                  <a:pt x="22385" y="9252"/>
                  <a:pt x="22587" y="9073"/>
                </a:cubicBezTo>
                <a:cubicBezTo>
                  <a:pt x="22611" y="8942"/>
                  <a:pt x="22623" y="8835"/>
                  <a:pt x="22646" y="8716"/>
                </a:cubicBezTo>
                <a:cubicBezTo>
                  <a:pt x="22754" y="8394"/>
                  <a:pt x="22611" y="8168"/>
                  <a:pt x="22385" y="7942"/>
                </a:cubicBezTo>
                <a:cubicBezTo>
                  <a:pt x="22099" y="7644"/>
                  <a:pt x="21730" y="7525"/>
                  <a:pt x="21361" y="7454"/>
                </a:cubicBezTo>
                <a:cubicBezTo>
                  <a:pt x="20777" y="7335"/>
                  <a:pt x="20182" y="7275"/>
                  <a:pt x="19706" y="7752"/>
                </a:cubicBezTo>
                <a:cubicBezTo>
                  <a:pt x="19658" y="7799"/>
                  <a:pt x="19598" y="7859"/>
                  <a:pt x="19539" y="7859"/>
                </a:cubicBezTo>
                <a:cubicBezTo>
                  <a:pt x="19456" y="7859"/>
                  <a:pt x="19337" y="7859"/>
                  <a:pt x="19289" y="7799"/>
                </a:cubicBezTo>
                <a:cubicBezTo>
                  <a:pt x="19217" y="7728"/>
                  <a:pt x="19182" y="7609"/>
                  <a:pt x="19158" y="7501"/>
                </a:cubicBezTo>
                <a:cubicBezTo>
                  <a:pt x="19134" y="7454"/>
                  <a:pt x="19217" y="7382"/>
                  <a:pt x="19241" y="7323"/>
                </a:cubicBezTo>
                <a:cubicBezTo>
                  <a:pt x="19527" y="6692"/>
                  <a:pt x="19337" y="6025"/>
                  <a:pt x="18765" y="5763"/>
                </a:cubicBezTo>
                <a:cubicBezTo>
                  <a:pt x="17932" y="5370"/>
                  <a:pt x="17086" y="5263"/>
                  <a:pt x="16253" y="5775"/>
                </a:cubicBezTo>
                <a:cubicBezTo>
                  <a:pt x="15955" y="5954"/>
                  <a:pt x="15777" y="5882"/>
                  <a:pt x="15705" y="5561"/>
                </a:cubicBezTo>
                <a:cubicBezTo>
                  <a:pt x="15669" y="5418"/>
                  <a:pt x="15669" y="5251"/>
                  <a:pt x="15669" y="5085"/>
                </a:cubicBezTo>
                <a:cubicBezTo>
                  <a:pt x="15669" y="4954"/>
                  <a:pt x="15717" y="4811"/>
                  <a:pt x="15669" y="4692"/>
                </a:cubicBezTo>
                <a:cubicBezTo>
                  <a:pt x="15479" y="4037"/>
                  <a:pt x="15443" y="3334"/>
                  <a:pt x="15015" y="2763"/>
                </a:cubicBezTo>
                <a:cubicBezTo>
                  <a:pt x="14955" y="2679"/>
                  <a:pt x="14931" y="2560"/>
                  <a:pt x="14872" y="2465"/>
                </a:cubicBezTo>
                <a:cubicBezTo>
                  <a:pt x="14788" y="2346"/>
                  <a:pt x="14717" y="2227"/>
                  <a:pt x="14634" y="2144"/>
                </a:cubicBezTo>
                <a:cubicBezTo>
                  <a:pt x="14419" y="1929"/>
                  <a:pt x="14193" y="1739"/>
                  <a:pt x="13979" y="1548"/>
                </a:cubicBezTo>
                <a:cubicBezTo>
                  <a:pt x="13276" y="953"/>
                  <a:pt x="12455" y="727"/>
                  <a:pt x="11574" y="858"/>
                </a:cubicBezTo>
                <a:cubicBezTo>
                  <a:pt x="10835" y="977"/>
                  <a:pt x="10240" y="1382"/>
                  <a:pt x="9776" y="1977"/>
                </a:cubicBezTo>
                <a:cubicBezTo>
                  <a:pt x="9454" y="2394"/>
                  <a:pt x="9276" y="2882"/>
                  <a:pt x="9038" y="3334"/>
                </a:cubicBezTo>
                <a:cubicBezTo>
                  <a:pt x="8692" y="3989"/>
                  <a:pt x="8716" y="4668"/>
                  <a:pt x="8835" y="5370"/>
                </a:cubicBezTo>
                <a:cubicBezTo>
                  <a:pt x="9109" y="5704"/>
                  <a:pt x="8895" y="6025"/>
                  <a:pt x="8895" y="6370"/>
                </a:cubicBezTo>
                <a:cubicBezTo>
                  <a:pt x="8585" y="6394"/>
                  <a:pt x="8359" y="6311"/>
                  <a:pt x="8157" y="6156"/>
                </a:cubicBezTo>
                <a:cubicBezTo>
                  <a:pt x="7990" y="6037"/>
                  <a:pt x="7847" y="5906"/>
                  <a:pt x="7668" y="5787"/>
                </a:cubicBezTo>
                <a:cubicBezTo>
                  <a:pt x="7311" y="5549"/>
                  <a:pt x="6930" y="5430"/>
                  <a:pt x="6502" y="5549"/>
                </a:cubicBezTo>
                <a:cubicBezTo>
                  <a:pt x="6323" y="5596"/>
                  <a:pt x="6192" y="5704"/>
                  <a:pt x="6121" y="5894"/>
                </a:cubicBezTo>
                <a:cubicBezTo>
                  <a:pt x="5942" y="6382"/>
                  <a:pt x="5894" y="6859"/>
                  <a:pt x="6085" y="7347"/>
                </a:cubicBezTo>
                <a:cubicBezTo>
                  <a:pt x="6133" y="7490"/>
                  <a:pt x="6180" y="7609"/>
                  <a:pt x="6240" y="77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5353420" y="1186991"/>
            <a:ext cx="797055" cy="383773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15"/>
          <p:cNvGrpSpPr/>
          <p:nvPr/>
        </p:nvGrpSpPr>
        <p:grpSpPr>
          <a:xfrm>
            <a:off x="6441497" y="1320909"/>
            <a:ext cx="1304358" cy="1013068"/>
            <a:chOff x="6256718" y="405594"/>
            <a:chExt cx="1534358" cy="1191704"/>
          </a:xfrm>
        </p:grpSpPr>
        <p:sp>
          <p:nvSpPr>
            <p:cNvPr id="67" name="Google Shape;67;p15"/>
            <p:cNvSpPr/>
            <p:nvPr/>
          </p:nvSpPr>
          <p:spPr>
            <a:xfrm>
              <a:off x="6807617" y="417543"/>
              <a:ext cx="584320" cy="414447"/>
            </a:xfrm>
            <a:custGeom>
              <a:avLst/>
              <a:gdLst/>
              <a:ahLst/>
              <a:cxnLst/>
              <a:rect l="l" t="t" r="r" b="b"/>
              <a:pathLst>
                <a:path w="16872" h="11967" extrusionOk="0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7177076" y="1194419"/>
              <a:ext cx="25178" cy="76711"/>
            </a:xfrm>
            <a:custGeom>
              <a:avLst/>
              <a:gdLst/>
              <a:ahLst/>
              <a:cxnLst/>
              <a:rect l="l" t="t" r="r" b="b"/>
              <a:pathLst>
                <a:path w="727" h="2215" extrusionOk="0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220367" y="1360170"/>
              <a:ext cx="13645" cy="49524"/>
            </a:xfrm>
            <a:custGeom>
              <a:avLst/>
              <a:gdLst/>
              <a:ahLst/>
              <a:cxnLst/>
              <a:rect l="l" t="t" r="r" b="b"/>
              <a:pathLst>
                <a:path w="394" h="1430" extrusionOk="0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7224904" y="706620"/>
              <a:ext cx="21888" cy="36295"/>
            </a:xfrm>
            <a:custGeom>
              <a:avLst/>
              <a:gdLst/>
              <a:ahLst/>
              <a:cxnLst/>
              <a:rect l="l" t="t" r="r" b="b"/>
              <a:pathLst>
                <a:path w="632" h="1048" extrusionOk="0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7319728" y="577960"/>
              <a:ext cx="10355" cy="12398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329633" y="566428"/>
              <a:ext cx="8693" cy="12398"/>
            </a:xfrm>
            <a:custGeom>
              <a:avLst/>
              <a:gdLst/>
              <a:ahLst/>
              <a:cxnLst/>
              <a:rect l="l" t="t" r="r" b="b"/>
              <a:pathLst>
                <a:path w="251" h="358" extrusionOk="0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6256718" y="405594"/>
              <a:ext cx="1534358" cy="1191704"/>
            </a:xfrm>
            <a:custGeom>
              <a:avLst/>
              <a:gdLst/>
              <a:ahLst/>
              <a:cxnLst/>
              <a:rect l="l" t="t" r="r" b="b"/>
              <a:pathLst>
                <a:path w="44304" h="34410" extrusionOk="0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157682" y="1006780"/>
              <a:ext cx="51152" cy="46650"/>
            </a:xfrm>
            <a:custGeom>
              <a:avLst/>
              <a:gdLst/>
              <a:ahLst/>
              <a:cxnLst/>
              <a:rect l="l" t="t" r="r" b="b"/>
              <a:pathLst>
                <a:path w="1477" h="1347" extrusionOk="0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7290879" y="1009273"/>
              <a:ext cx="42494" cy="51568"/>
            </a:xfrm>
            <a:custGeom>
              <a:avLst/>
              <a:gdLst/>
              <a:ahLst/>
              <a:cxnLst/>
              <a:rect l="l" t="t" r="r" b="b"/>
              <a:pathLst>
                <a:path w="1227" h="1489" extrusionOk="0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7226151" y="1013395"/>
              <a:ext cx="42910" cy="50321"/>
            </a:xfrm>
            <a:custGeom>
              <a:avLst/>
              <a:gdLst/>
              <a:ahLst/>
              <a:cxnLst/>
              <a:rect l="l" t="t" r="r" b="b"/>
              <a:pathLst>
                <a:path w="1239" h="1453" extrusionOk="0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943272" y="971316"/>
              <a:ext cx="40451" cy="45819"/>
            </a:xfrm>
            <a:custGeom>
              <a:avLst/>
              <a:gdLst/>
              <a:ahLst/>
              <a:cxnLst/>
              <a:rect l="l" t="t" r="r" b="b"/>
              <a:pathLst>
                <a:path w="1168" h="1323" extrusionOk="0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6537518" y="897514"/>
              <a:ext cx="35914" cy="48278"/>
            </a:xfrm>
            <a:custGeom>
              <a:avLst/>
              <a:gdLst/>
              <a:ahLst/>
              <a:cxnLst/>
              <a:rect l="l" t="t" r="r" b="b"/>
              <a:pathLst>
                <a:path w="1037" h="1394" extrusionOk="0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7344490" y="1032373"/>
              <a:ext cx="40832" cy="46615"/>
            </a:xfrm>
            <a:custGeom>
              <a:avLst/>
              <a:gdLst/>
              <a:ahLst/>
              <a:cxnLst/>
              <a:rect l="l" t="t" r="r" b="b"/>
              <a:pathLst>
                <a:path w="1179" h="1346" extrusionOk="0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6600203" y="903298"/>
              <a:ext cx="34252" cy="47447"/>
            </a:xfrm>
            <a:custGeom>
              <a:avLst/>
              <a:gdLst/>
              <a:ahLst/>
              <a:cxnLst/>
              <a:rect l="l" t="t" r="r" b="b"/>
              <a:pathLst>
                <a:path w="989" h="1370" extrusionOk="0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662888" y="916077"/>
              <a:ext cx="33420" cy="43325"/>
            </a:xfrm>
            <a:custGeom>
              <a:avLst/>
              <a:gdLst/>
              <a:ahLst/>
              <a:cxnLst/>
              <a:rect l="l" t="t" r="r" b="b"/>
              <a:pathLst>
                <a:path w="965" h="1251" extrusionOk="0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6801002" y="943714"/>
              <a:ext cx="38373" cy="42910"/>
            </a:xfrm>
            <a:custGeom>
              <a:avLst/>
              <a:gdLst/>
              <a:ahLst/>
              <a:cxnLst/>
              <a:rect l="l" t="t" r="r" b="b"/>
              <a:pathLst>
                <a:path w="1108" h="1239" extrusionOk="0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7019568" y="979593"/>
              <a:ext cx="35879" cy="44537"/>
            </a:xfrm>
            <a:custGeom>
              <a:avLst/>
              <a:gdLst/>
              <a:ahLst/>
              <a:cxnLst/>
              <a:rect l="l" t="t" r="r" b="b"/>
              <a:pathLst>
                <a:path w="1036" h="1286" extrusionOk="0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6890492" y="959784"/>
              <a:ext cx="32208" cy="39204"/>
            </a:xfrm>
            <a:custGeom>
              <a:avLst/>
              <a:gdLst/>
              <a:ahLst/>
              <a:cxnLst/>
              <a:rect l="l" t="t" r="r" b="b"/>
              <a:pathLst>
                <a:path w="930" h="1132" extrusionOk="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7097907" y="991957"/>
              <a:ext cx="42078" cy="371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6723910" y="930935"/>
              <a:ext cx="34252" cy="38788"/>
            </a:xfrm>
            <a:custGeom>
              <a:avLst/>
              <a:gdLst/>
              <a:ahLst/>
              <a:cxnLst/>
              <a:rect l="l" t="t" r="r" b="b"/>
              <a:pathLst>
                <a:path w="989" h="1120" extrusionOk="0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560618" y="892978"/>
              <a:ext cx="6615" cy="3359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88;p15"/>
          <p:cNvGrpSpPr/>
          <p:nvPr/>
        </p:nvGrpSpPr>
        <p:grpSpPr>
          <a:xfrm>
            <a:off x="4701680" y="2834189"/>
            <a:ext cx="1351974" cy="1122320"/>
            <a:chOff x="1110535" y="3343550"/>
            <a:chExt cx="1483241" cy="1231289"/>
          </a:xfrm>
        </p:grpSpPr>
        <p:sp>
          <p:nvSpPr>
            <p:cNvPr id="89" name="Google Shape;89;p15"/>
            <p:cNvSpPr/>
            <p:nvPr/>
          </p:nvSpPr>
          <p:spPr>
            <a:xfrm>
              <a:off x="1955754" y="3422246"/>
              <a:ext cx="109300" cy="31793"/>
            </a:xfrm>
            <a:custGeom>
              <a:avLst/>
              <a:gdLst/>
              <a:ahLst/>
              <a:cxnLst/>
              <a:rect l="l" t="t" r="r" b="b"/>
              <a:pathLst>
                <a:path w="3156" h="918" extrusionOk="0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762042" y="3646204"/>
              <a:ext cx="545981" cy="845345"/>
            </a:xfrm>
            <a:custGeom>
              <a:avLst/>
              <a:gdLst/>
              <a:ahLst/>
              <a:cxnLst/>
              <a:rect l="l" t="t" r="r" b="b"/>
              <a:pathLst>
                <a:path w="15765" h="24409" extrusionOk="0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412392" y="3768283"/>
              <a:ext cx="271346" cy="774798"/>
            </a:xfrm>
            <a:custGeom>
              <a:avLst/>
              <a:gdLst/>
              <a:ahLst/>
              <a:cxnLst/>
              <a:rect l="l" t="t" r="r" b="b"/>
              <a:pathLst>
                <a:path w="7835" h="22372" extrusionOk="0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1239195" y="3769115"/>
              <a:ext cx="265978" cy="778123"/>
            </a:xfrm>
            <a:custGeom>
              <a:avLst/>
              <a:gdLst/>
              <a:ahLst/>
              <a:cxnLst/>
              <a:rect l="l" t="t" r="r" b="b"/>
              <a:pathLst>
                <a:path w="7680" h="22468" extrusionOk="0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233355" y="3624766"/>
              <a:ext cx="229717" cy="762885"/>
            </a:xfrm>
            <a:custGeom>
              <a:avLst/>
              <a:gdLst/>
              <a:ahLst/>
              <a:cxnLst/>
              <a:rect l="l" t="t" r="r" b="b"/>
              <a:pathLst>
                <a:path w="6633" h="22028" extrusionOk="0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1626802" y="3738188"/>
              <a:ext cx="193838" cy="795024"/>
            </a:xfrm>
            <a:custGeom>
              <a:avLst/>
              <a:gdLst/>
              <a:ahLst/>
              <a:cxnLst/>
              <a:rect l="l" t="t" r="r" b="b"/>
              <a:pathLst>
                <a:path w="5597" h="22956" extrusionOk="0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394154" y="3602117"/>
              <a:ext cx="183552" cy="736045"/>
            </a:xfrm>
            <a:custGeom>
              <a:avLst/>
              <a:gdLst/>
              <a:ahLst/>
              <a:cxnLst/>
              <a:rect l="l" t="t" r="r" b="b"/>
              <a:pathLst>
                <a:path w="5300" h="21253" extrusionOk="0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130345" y="3736941"/>
              <a:ext cx="164955" cy="747612"/>
            </a:xfrm>
            <a:custGeom>
              <a:avLst/>
              <a:gdLst/>
              <a:ahLst/>
              <a:cxnLst/>
              <a:rect l="l" t="t" r="r" b="b"/>
              <a:pathLst>
                <a:path w="4763" h="21587" extrusionOk="0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1738526" y="3538601"/>
              <a:ext cx="472180" cy="171569"/>
            </a:xfrm>
            <a:custGeom>
              <a:avLst/>
              <a:gdLst/>
              <a:ahLst/>
              <a:cxnLst/>
              <a:rect l="l" t="t" r="r" b="b"/>
              <a:pathLst>
                <a:path w="13634" h="4954" extrusionOk="0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662265" y="3357992"/>
              <a:ext cx="423105" cy="280835"/>
            </a:xfrm>
            <a:custGeom>
              <a:avLst/>
              <a:gdLst/>
              <a:ahLst/>
              <a:cxnLst/>
              <a:rect l="l" t="t" r="r" b="b"/>
              <a:pathLst>
                <a:path w="12217" h="8109" extrusionOk="0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1384340" y="3579017"/>
              <a:ext cx="343935" cy="165370"/>
            </a:xfrm>
            <a:custGeom>
              <a:avLst/>
              <a:gdLst/>
              <a:ahLst/>
              <a:cxnLst/>
              <a:rect l="l" t="t" r="r" b="b"/>
              <a:pathLst>
                <a:path w="9931" h="4775" extrusionOk="0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072938" y="3449941"/>
              <a:ext cx="284991" cy="171569"/>
            </a:xfrm>
            <a:custGeom>
              <a:avLst/>
              <a:gdLst/>
              <a:ahLst/>
              <a:cxnLst/>
              <a:rect l="l" t="t" r="r" b="b"/>
              <a:pathLst>
                <a:path w="8229" h="4954" extrusionOk="0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274658" y="3675918"/>
              <a:ext cx="298567" cy="122911"/>
            </a:xfrm>
            <a:custGeom>
              <a:avLst/>
              <a:gdLst/>
              <a:ahLst/>
              <a:cxnLst/>
              <a:rect l="l" t="t" r="r" b="b"/>
              <a:pathLst>
                <a:path w="8621" h="3549" extrusionOk="0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037093" y="4076305"/>
              <a:ext cx="167829" cy="163708"/>
            </a:xfrm>
            <a:custGeom>
              <a:avLst/>
              <a:gdLst/>
              <a:ahLst/>
              <a:cxnLst/>
              <a:rect l="l" t="t" r="r" b="b"/>
              <a:pathLst>
                <a:path w="4846" h="4727" extrusionOk="0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188818" y="3896908"/>
              <a:ext cx="93646" cy="202081"/>
            </a:xfrm>
            <a:custGeom>
              <a:avLst/>
              <a:gdLst/>
              <a:ahLst/>
              <a:cxnLst/>
              <a:rect l="l" t="t" r="r" b="b"/>
              <a:pathLst>
                <a:path w="2704" h="5835" extrusionOk="0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147190" y="3855280"/>
              <a:ext cx="138149" cy="284956"/>
            </a:xfrm>
            <a:custGeom>
              <a:avLst/>
              <a:gdLst/>
              <a:ahLst/>
              <a:cxnLst/>
              <a:rect l="l" t="t" r="r" b="b"/>
              <a:pathLst>
                <a:path w="3989" h="8228" extrusionOk="0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157947" y="3640870"/>
              <a:ext cx="262722" cy="104348"/>
            </a:xfrm>
            <a:custGeom>
              <a:avLst/>
              <a:gdLst/>
              <a:ahLst/>
              <a:cxnLst/>
              <a:rect l="l" t="t" r="r" b="b"/>
              <a:pathLst>
                <a:path w="7586" h="3013" extrusionOk="0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570732" y="3915472"/>
              <a:ext cx="85369" cy="275086"/>
            </a:xfrm>
            <a:custGeom>
              <a:avLst/>
              <a:gdLst/>
              <a:ahLst/>
              <a:cxnLst/>
              <a:rect l="l" t="t" r="r" b="b"/>
              <a:pathLst>
                <a:path w="2465" h="7943" extrusionOk="0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809038" y="4049084"/>
              <a:ext cx="101889" cy="238375"/>
            </a:xfrm>
            <a:custGeom>
              <a:avLst/>
              <a:gdLst/>
              <a:ahLst/>
              <a:cxnLst/>
              <a:rect l="l" t="t" r="r" b="b"/>
              <a:pathLst>
                <a:path w="2942" h="6883" extrusionOk="0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790925" y="3878380"/>
              <a:ext cx="121664" cy="151760"/>
            </a:xfrm>
            <a:custGeom>
              <a:avLst/>
              <a:gdLst/>
              <a:ahLst/>
              <a:cxnLst/>
              <a:rect l="l" t="t" r="r" b="b"/>
              <a:pathLst>
                <a:path w="3513" h="4382" extrusionOk="0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285304" y="3510964"/>
              <a:ext cx="182721" cy="84988"/>
            </a:xfrm>
            <a:custGeom>
              <a:avLst/>
              <a:gdLst/>
              <a:ahLst/>
              <a:cxnLst/>
              <a:rect l="l" t="t" r="r" b="b"/>
              <a:pathLst>
                <a:path w="5276" h="2454" extrusionOk="0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733608" y="3495726"/>
              <a:ext cx="258982" cy="76295"/>
            </a:xfrm>
            <a:custGeom>
              <a:avLst/>
              <a:gdLst/>
              <a:ahLst/>
              <a:cxnLst/>
              <a:rect l="l" t="t" r="r" b="b"/>
              <a:pathLst>
                <a:path w="7478" h="2203" extrusionOk="0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434986" y="3896528"/>
              <a:ext cx="62719" cy="252783"/>
            </a:xfrm>
            <a:custGeom>
              <a:avLst/>
              <a:gdLst/>
              <a:ahLst/>
              <a:cxnLst/>
              <a:rect l="l" t="t" r="r" b="b"/>
              <a:pathLst>
                <a:path w="1811" h="7299" extrusionOk="0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566195" y="3560454"/>
              <a:ext cx="98149" cy="49940"/>
            </a:xfrm>
            <a:custGeom>
              <a:avLst/>
              <a:gdLst/>
              <a:ahLst/>
              <a:cxnLst/>
              <a:rect l="l" t="t" r="r" b="b"/>
              <a:pathLst>
                <a:path w="2834" h="1442" extrusionOk="0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439523" y="3941861"/>
              <a:ext cx="27256" cy="157128"/>
            </a:xfrm>
            <a:custGeom>
              <a:avLst/>
              <a:gdLst/>
              <a:ahLst/>
              <a:cxnLst/>
              <a:rect l="l" t="t" r="r" b="b"/>
              <a:pathLst>
                <a:path w="787" h="4537" extrusionOk="0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646161" y="3615312"/>
              <a:ext cx="91984" cy="60226"/>
            </a:xfrm>
            <a:custGeom>
              <a:avLst/>
              <a:gdLst/>
              <a:ahLst/>
              <a:cxnLst/>
              <a:rect l="l" t="t" r="r" b="b"/>
              <a:pathLst>
                <a:path w="2656" h="1739" extrusionOk="0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813159" y="4107232"/>
              <a:ext cx="36329" cy="109716"/>
            </a:xfrm>
            <a:custGeom>
              <a:avLst/>
              <a:gdLst/>
              <a:ahLst/>
              <a:cxnLst/>
              <a:rect l="l" t="t" r="r" b="b"/>
              <a:pathLst>
                <a:path w="1049" h="3168" extrusionOk="0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110535" y="3343550"/>
              <a:ext cx="1483241" cy="1231289"/>
            </a:xfrm>
            <a:custGeom>
              <a:avLst/>
              <a:gdLst/>
              <a:ahLst/>
              <a:cxnLst/>
              <a:rect l="l" t="t" r="r" b="b"/>
              <a:pathLst>
                <a:path w="42828" h="35553" extrusionOk="0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084505" y="3524574"/>
              <a:ext cx="54858" cy="66010"/>
            </a:xfrm>
            <a:custGeom>
              <a:avLst/>
              <a:gdLst/>
              <a:ahLst/>
              <a:cxnLst/>
              <a:rect l="l" t="t" r="r" b="b"/>
              <a:pathLst>
                <a:path w="1584" h="1906" extrusionOk="0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15"/>
          <p:cNvGrpSpPr/>
          <p:nvPr/>
        </p:nvGrpSpPr>
        <p:grpSpPr>
          <a:xfrm>
            <a:off x="5729474" y="3023924"/>
            <a:ext cx="1378648" cy="865613"/>
            <a:chOff x="2442379" y="3878368"/>
            <a:chExt cx="1512505" cy="949658"/>
          </a:xfrm>
        </p:grpSpPr>
        <p:sp>
          <p:nvSpPr>
            <p:cNvPr id="119" name="Google Shape;119;p15"/>
            <p:cNvSpPr/>
            <p:nvPr/>
          </p:nvSpPr>
          <p:spPr>
            <a:xfrm>
              <a:off x="2468354" y="4205368"/>
              <a:ext cx="1462634" cy="593393"/>
            </a:xfrm>
            <a:custGeom>
              <a:avLst/>
              <a:gdLst/>
              <a:ahLst/>
              <a:cxnLst/>
              <a:rect l="l" t="t" r="r" b="b"/>
              <a:pathLst>
                <a:path w="42233" h="17134" extrusionOk="0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792064" y="3953001"/>
              <a:ext cx="688633" cy="399590"/>
            </a:xfrm>
            <a:custGeom>
              <a:avLst/>
              <a:gdLst/>
              <a:ahLst/>
              <a:cxnLst/>
              <a:rect l="l" t="t" r="r" b="b"/>
              <a:pathLst>
                <a:path w="19884" h="11538" extrusionOk="0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2813501" y="4141436"/>
              <a:ext cx="733170" cy="371572"/>
            </a:xfrm>
            <a:custGeom>
              <a:avLst/>
              <a:gdLst/>
              <a:ahLst/>
              <a:cxnLst/>
              <a:rect l="l" t="t" r="r" b="b"/>
              <a:pathLst>
                <a:path w="21170" h="10729" extrusionOk="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791232" y="3901883"/>
              <a:ext cx="615662" cy="243744"/>
            </a:xfrm>
            <a:custGeom>
              <a:avLst/>
              <a:gdLst/>
              <a:ahLst/>
              <a:cxnLst/>
              <a:rect l="l" t="t" r="r" b="b"/>
              <a:pathLst>
                <a:path w="17777" h="7038" extrusionOk="0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442379" y="3878368"/>
              <a:ext cx="1512505" cy="949658"/>
            </a:xfrm>
            <a:custGeom>
              <a:avLst/>
              <a:gdLst/>
              <a:ahLst/>
              <a:cxnLst/>
              <a:rect l="l" t="t" r="r" b="b"/>
              <a:pathLst>
                <a:path w="43673" h="27421" extrusionOk="0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15"/>
          <p:cNvGrpSpPr/>
          <p:nvPr/>
        </p:nvGrpSpPr>
        <p:grpSpPr>
          <a:xfrm flipH="1">
            <a:off x="6681075" y="3404319"/>
            <a:ext cx="1139966" cy="485224"/>
            <a:chOff x="3303505" y="4211144"/>
            <a:chExt cx="1250649" cy="532336"/>
          </a:xfrm>
        </p:grpSpPr>
        <p:sp>
          <p:nvSpPr>
            <p:cNvPr id="125" name="Google Shape;125;p15"/>
            <p:cNvSpPr/>
            <p:nvPr/>
          </p:nvSpPr>
          <p:spPr>
            <a:xfrm>
              <a:off x="3684913" y="4272963"/>
              <a:ext cx="61888" cy="61888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1084" y="180"/>
                  </a:moveTo>
                  <a:cubicBezTo>
                    <a:pt x="941" y="334"/>
                    <a:pt x="727" y="453"/>
                    <a:pt x="655" y="680"/>
                  </a:cubicBezTo>
                  <a:cubicBezTo>
                    <a:pt x="608" y="811"/>
                    <a:pt x="500" y="918"/>
                    <a:pt x="370" y="977"/>
                  </a:cubicBezTo>
                  <a:cubicBezTo>
                    <a:pt x="203" y="1049"/>
                    <a:pt x="108" y="1192"/>
                    <a:pt x="12" y="1323"/>
                  </a:cubicBezTo>
                  <a:cubicBezTo>
                    <a:pt x="24" y="1489"/>
                    <a:pt x="0" y="1644"/>
                    <a:pt x="131" y="1787"/>
                  </a:cubicBezTo>
                  <a:cubicBezTo>
                    <a:pt x="489" y="1692"/>
                    <a:pt x="834" y="1608"/>
                    <a:pt x="1084" y="1334"/>
                  </a:cubicBezTo>
                  <a:cubicBezTo>
                    <a:pt x="1215" y="1203"/>
                    <a:pt x="1322" y="1049"/>
                    <a:pt x="1453" y="918"/>
                  </a:cubicBezTo>
                  <a:cubicBezTo>
                    <a:pt x="1691" y="668"/>
                    <a:pt x="1786" y="382"/>
                    <a:pt x="1572" y="37"/>
                  </a:cubicBezTo>
                  <a:cubicBezTo>
                    <a:pt x="1370" y="1"/>
                    <a:pt x="1203" y="37"/>
                    <a:pt x="1084" y="180"/>
                  </a:cubicBezTo>
                  <a:close/>
                </a:path>
              </a:pathLst>
            </a:custGeom>
            <a:solidFill>
              <a:srgbClr val="0B2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325774" y="4363701"/>
              <a:ext cx="359589" cy="310099"/>
            </a:xfrm>
            <a:custGeom>
              <a:avLst/>
              <a:gdLst/>
              <a:ahLst/>
              <a:cxnLst/>
              <a:rect l="l" t="t" r="r" b="b"/>
              <a:pathLst>
                <a:path w="10383" h="8954" extrusionOk="0">
                  <a:moveTo>
                    <a:pt x="3322" y="0"/>
                  </a:moveTo>
                  <a:cubicBezTo>
                    <a:pt x="4310" y="72"/>
                    <a:pt x="5251" y="84"/>
                    <a:pt x="6156" y="381"/>
                  </a:cubicBezTo>
                  <a:cubicBezTo>
                    <a:pt x="6620" y="536"/>
                    <a:pt x="7096" y="655"/>
                    <a:pt x="7561" y="810"/>
                  </a:cubicBezTo>
                  <a:cubicBezTo>
                    <a:pt x="8180" y="1024"/>
                    <a:pt x="8775" y="1286"/>
                    <a:pt x="9239" y="1786"/>
                  </a:cubicBezTo>
                  <a:cubicBezTo>
                    <a:pt x="9477" y="2036"/>
                    <a:pt x="9727" y="2263"/>
                    <a:pt x="9930" y="2572"/>
                  </a:cubicBezTo>
                  <a:cubicBezTo>
                    <a:pt x="10180" y="2989"/>
                    <a:pt x="10311" y="3429"/>
                    <a:pt x="10359" y="3894"/>
                  </a:cubicBezTo>
                  <a:cubicBezTo>
                    <a:pt x="10382" y="4227"/>
                    <a:pt x="10382" y="4549"/>
                    <a:pt x="10382" y="4882"/>
                  </a:cubicBezTo>
                  <a:cubicBezTo>
                    <a:pt x="10359" y="5441"/>
                    <a:pt x="10144" y="5953"/>
                    <a:pt x="9787" y="6382"/>
                  </a:cubicBezTo>
                  <a:cubicBezTo>
                    <a:pt x="9644" y="6561"/>
                    <a:pt x="9525" y="6751"/>
                    <a:pt x="9370" y="6918"/>
                  </a:cubicBezTo>
                  <a:cubicBezTo>
                    <a:pt x="8870" y="7466"/>
                    <a:pt x="8275" y="7882"/>
                    <a:pt x="7692" y="8347"/>
                  </a:cubicBezTo>
                  <a:cubicBezTo>
                    <a:pt x="7644" y="8394"/>
                    <a:pt x="7584" y="8406"/>
                    <a:pt x="7525" y="8430"/>
                  </a:cubicBezTo>
                  <a:cubicBezTo>
                    <a:pt x="6215" y="8847"/>
                    <a:pt x="4882" y="8954"/>
                    <a:pt x="3536" y="8609"/>
                  </a:cubicBezTo>
                  <a:cubicBezTo>
                    <a:pt x="3298" y="8549"/>
                    <a:pt x="3060" y="8478"/>
                    <a:pt x="2822" y="8454"/>
                  </a:cubicBezTo>
                  <a:cubicBezTo>
                    <a:pt x="2227" y="8394"/>
                    <a:pt x="1774" y="8049"/>
                    <a:pt x="1310" y="7716"/>
                  </a:cubicBezTo>
                  <a:cubicBezTo>
                    <a:pt x="1155" y="7620"/>
                    <a:pt x="1024" y="7477"/>
                    <a:pt x="917" y="7335"/>
                  </a:cubicBezTo>
                  <a:cubicBezTo>
                    <a:pt x="726" y="7061"/>
                    <a:pt x="560" y="6787"/>
                    <a:pt x="405" y="6513"/>
                  </a:cubicBezTo>
                  <a:cubicBezTo>
                    <a:pt x="381" y="6489"/>
                    <a:pt x="357" y="6442"/>
                    <a:pt x="357" y="6406"/>
                  </a:cubicBezTo>
                  <a:cubicBezTo>
                    <a:pt x="286" y="5692"/>
                    <a:pt x="0" y="5025"/>
                    <a:pt x="72" y="4287"/>
                  </a:cubicBezTo>
                  <a:cubicBezTo>
                    <a:pt x="119" y="3787"/>
                    <a:pt x="143" y="3298"/>
                    <a:pt x="179" y="2810"/>
                  </a:cubicBezTo>
                  <a:cubicBezTo>
                    <a:pt x="179" y="2739"/>
                    <a:pt x="226" y="2655"/>
                    <a:pt x="250" y="2584"/>
                  </a:cubicBezTo>
                  <a:cubicBezTo>
                    <a:pt x="357" y="2298"/>
                    <a:pt x="441" y="2001"/>
                    <a:pt x="548" y="1727"/>
                  </a:cubicBezTo>
                  <a:cubicBezTo>
                    <a:pt x="619" y="1524"/>
                    <a:pt x="679" y="1334"/>
                    <a:pt x="798" y="1167"/>
                  </a:cubicBezTo>
                  <a:cubicBezTo>
                    <a:pt x="1024" y="858"/>
                    <a:pt x="1381" y="655"/>
                    <a:pt x="1572" y="310"/>
                  </a:cubicBezTo>
                  <a:cubicBezTo>
                    <a:pt x="1619" y="215"/>
                    <a:pt x="1786" y="179"/>
                    <a:pt x="1905" y="155"/>
                  </a:cubicBezTo>
                  <a:cubicBezTo>
                    <a:pt x="2381" y="96"/>
                    <a:pt x="2869" y="36"/>
                    <a:pt x="3322" y="0"/>
                  </a:cubicBezTo>
                  <a:close/>
                  <a:moveTo>
                    <a:pt x="1179" y="4703"/>
                  </a:moveTo>
                  <a:cubicBezTo>
                    <a:pt x="1191" y="5025"/>
                    <a:pt x="1179" y="5382"/>
                    <a:pt x="1250" y="5727"/>
                  </a:cubicBezTo>
                  <a:cubicBezTo>
                    <a:pt x="1369" y="6275"/>
                    <a:pt x="1572" y="6811"/>
                    <a:pt x="2143" y="7049"/>
                  </a:cubicBezTo>
                  <a:cubicBezTo>
                    <a:pt x="2739" y="7299"/>
                    <a:pt x="3346" y="7573"/>
                    <a:pt x="4001" y="7644"/>
                  </a:cubicBezTo>
                  <a:cubicBezTo>
                    <a:pt x="4334" y="7680"/>
                    <a:pt x="4644" y="7763"/>
                    <a:pt x="4965" y="7775"/>
                  </a:cubicBezTo>
                  <a:cubicBezTo>
                    <a:pt x="5441" y="7799"/>
                    <a:pt x="5906" y="7763"/>
                    <a:pt x="6358" y="7573"/>
                  </a:cubicBezTo>
                  <a:cubicBezTo>
                    <a:pt x="6739" y="7394"/>
                    <a:pt x="7156" y="7263"/>
                    <a:pt x="7549" y="7061"/>
                  </a:cubicBezTo>
                  <a:cubicBezTo>
                    <a:pt x="7775" y="6942"/>
                    <a:pt x="8037" y="6811"/>
                    <a:pt x="8180" y="6620"/>
                  </a:cubicBezTo>
                  <a:cubicBezTo>
                    <a:pt x="8596" y="6084"/>
                    <a:pt x="8894" y="5477"/>
                    <a:pt x="8882" y="4763"/>
                  </a:cubicBezTo>
                  <a:cubicBezTo>
                    <a:pt x="8870" y="4429"/>
                    <a:pt x="8835" y="4108"/>
                    <a:pt x="8763" y="3787"/>
                  </a:cubicBezTo>
                  <a:cubicBezTo>
                    <a:pt x="8692" y="3477"/>
                    <a:pt x="8549" y="3179"/>
                    <a:pt x="8323" y="2929"/>
                  </a:cubicBezTo>
                  <a:cubicBezTo>
                    <a:pt x="7763" y="2358"/>
                    <a:pt x="7084" y="2060"/>
                    <a:pt x="6322" y="1917"/>
                  </a:cubicBezTo>
                  <a:cubicBezTo>
                    <a:pt x="5513" y="1762"/>
                    <a:pt x="4715" y="1667"/>
                    <a:pt x="3893" y="1572"/>
                  </a:cubicBezTo>
                  <a:cubicBezTo>
                    <a:pt x="3453" y="1524"/>
                    <a:pt x="3000" y="1548"/>
                    <a:pt x="2548" y="1548"/>
                  </a:cubicBezTo>
                  <a:cubicBezTo>
                    <a:pt x="2381" y="1548"/>
                    <a:pt x="2262" y="1608"/>
                    <a:pt x="2167" y="1727"/>
                  </a:cubicBezTo>
                  <a:cubicBezTo>
                    <a:pt x="1810" y="2155"/>
                    <a:pt x="1488" y="2596"/>
                    <a:pt x="1393" y="3167"/>
                  </a:cubicBezTo>
                  <a:cubicBezTo>
                    <a:pt x="1322" y="3667"/>
                    <a:pt x="1262" y="4179"/>
                    <a:pt x="1179" y="47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873764" y="4413571"/>
              <a:ext cx="359174" cy="311381"/>
            </a:xfrm>
            <a:custGeom>
              <a:avLst/>
              <a:gdLst/>
              <a:ahLst/>
              <a:cxnLst/>
              <a:rect l="l" t="t" r="r" b="b"/>
              <a:pathLst>
                <a:path w="10371" h="8991" extrusionOk="0">
                  <a:moveTo>
                    <a:pt x="24" y="4335"/>
                  </a:moveTo>
                  <a:cubicBezTo>
                    <a:pt x="60" y="3823"/>
                    <a:pt x="84" y="3335"/>
                    <a:pt x="143" y="2858"/>
                  </a:cubicBezTo>
                  <a:cubicBezTo>
                    <a:pt x="155" y="2728"/>
                    <a:pt x="227" y="2585"/>
                    <a:pt x="322" y="2466"/>
                  </a:cubicBezTo>
                  <a:cubicBezTo>
                    <a:pt x="441" y="2311"/>
                    <a:pt x="548" y="2144"/>
                    <a:pt x="512" y="1918"/>
                  </a:cubicBezTo>
                  <a:cubicBezTo>
                    <a:pt x="489" y="1549"/>
                    <a:pt x="679" y="1251"/>
                    <a:pt x="929" y="989"/>
                  </a:cubicBezTo>
                  <a:cubicBezTo>
                    <a:pt x="1060" y="858"/>
                    <a:pt x="1239" y="751"/>
                    <a:pt x="1322" y="608"/>
                  </a:cubicBezTo>
                  <a:cubicBezTo>
                    <a:pt x="1501" y="251"/>
                    <a:pt x="1775" y="180"/>
                    <a:pt x="2120" y="144"/>
                  </a:cubicBezTo>
                  <a:cubicBezTo>
                    <a:pt x="2894" y="61"/>
                    <a:pt x="3668" y="1"/>
                    <a:pt x="4453" y="132"/>
                  </a:cubicBezTo>
                  <a:cubicBezTo>
                    <a:pt x="4894" y="203"/>
                    <a:pt x="5311" y="251"/>
                    <a:pt x="5739" y="311"/>
                  </a:cubicBezTo>
                  <a:cubicBezTo>
                    <a:pt x="5918" y="334"/>
                    <a:pt x="6096" y="382"/>
                    <a:pt x="6275" y="453"/>
                  </a:cubicBezTo>
                  <a:cubicBezTo>
                    <a:pt x="6656" y="620"/>
                    <a:pt x="7049" y="727"/>
                    <a:pt x="7454" y="811"/>
                  </a:cubicBezTo>
                  <a:cubicBezTo>
                    <a:pt x="7668" y="858"/>
                    <a:pt x="7882" y="918"/>
                    <a:pt x="7990" y="1156"/>
                  </a:cubicBezTo>
                  <a:cubicBezTo>
                    <a:pt x="8025" y="1263"/>
                    <a:pt x="8144" y="1334"/>
                    <a:pt x="8252" y="1394"/>
                  </a:cubicBezTo>
                  <a:cubicBezTo>
                    <a:pt x="8966" y="1751"/>
                    <a:pt x="9537" y="2263"/>
                    <a:pt x="9978" y="2930"/>
                  </a:cubicBezTo>
                  <a:cubicBezTo>
                    <a:pt x="10168" y="3216"/>
                    <a:pt x="10287" y="3513"/>
                    <a:pt x="10323" y="3835"/>
                  </a:cubicBezTo>
                  <a:cubicBezTo>
                    <a:pt x="10347" y="4204"/>
                    <a:pt x="10371" y="4585"/>
                    <a:pt x="10347" y="4942"/>
                  </a:cubicBezTo>
                  <a:cubicBezTo>
                    <a:pt x="10323" y="5490"/>
                    <a:pt x="10109" y="5966"/>
                    <a:pt x="9752" y="6383"/>
                  </a:cubicBezTo>
                  <a:cubicBezTo>
                    <a:pt x="9597" y="6585"/>
                    <a:pt x="9442" y="6799"/>
                    <a:pt x="9264" y="7002"/>
                  </a:cubicBezTo>
                  <a:cubicBezTo>
                    <a:pt x="8799" y="7526"/>
                    <a:pt x="8228" y="7919"/>
                    <a:pt x="7668" y="8359"/>
                  </a:cubicBezTo>
                  <a:cubicBezTo>
                    <a:pt x="7597" y="8419"/>
                    <a:pt x="7490" y="8454"/>
                    <a:pt x="7406" y="8478"/>
                  </a:cubicBezTo>
                  <a:cubicBezTo>
                    <a:pt x="6085" y="8895"/>
                    <a:pt x="4751" y="8990"/>
                    <a:pt x="3418" y="8597"/>
                  </a:cubicBezTo>
                  <a:cubicBezTo>
                    <a:pt x="3203" y="8538"/>
                    <a:pt x="2989" y="8478"/>
                    <a:pt x="2763" y="8466"/>
                  </a:cubicBezTo>
                  <a:cubicBezTo>
                    <a:pt x="2167" y="8407"/>
                    <a:pt x="1703" y="8050"/>
                    <a:pt x="1239" y="7740"/>
                  </a:cubicBezTo>
                  <a:cubicBezTo>
                    <a:pt x="1108" y="7645"/>
                    <a:pt x="989" y="7514"/>
                    <a:pt x="905" y="7395"/>
                  </a:cubicBezTo>
                  <a:cubicBezTo>
                    <a:pt x="703" y="7109"/>
                    <a:pt x="524" y="6811"/>
                    <a:pt x="346" y="6502"/>
                  </a:cubicBezTo>
                  <a:cubicBezTo>
                    <a:pt x="310" y="6442"/>
                    <a:pt x="310" y="6347"/>
                    <a:pt x="286" y="6264"/>
                  </a:cubicBezTo>
                  <a:cubicBezTo>
                    <a:pt x="251" y="6037"/>
                    <a:pt x="227" y="5811"/>
                    <a:pt x="155" y="5597"/>
                  </a:cubicBezTo>
                  <a:cubicBezTo>
                    <a:pt x="0" y="5180"/>
                    <a:pt x="24" y="4763"/>
                    <a:pt x="24" y="4335"/>
                  </a:cubicBezTo>
                  <a:close/>
                  <a:moveTo>
                    <a:pt x="1132" y="4906"/>
                  </a:moveTo>
                  <a:cubicBezTo>
                    <a:pt x="1155" y="5240"/>
                    <a:pt x="1143" y="5502"/>
                    <a:pt x="1215" y="5764"/>
                  </a:cubicBezTo>
                  <a:cubicBezTo>
                    <a:pt x="1382" y="6418"/>
                    <a:pt x="1679" y="6966"/>
                    <a:pt x="2394" y="7216"/>
                  </a:cubicBezTo>
                  <a:cubicBezTo>
                    <a:pt x="3227" y="7526"/>
                    <a:pt x="4072" y="7728"/>
                    <a:pt x="4953" y="7800"/>
                  </a:cubicBezTo>
                  <a:cubicBezTo>
                    <a:pt x="5418" y="7823"/>
                    <a:pt x="5894" y="7788"/>
                    <a:pt x="6335" y="7585"/>
                  </a:cubicBezTo>
                  <a:cubicBezTo>
                    <a:pt x="6716" y="7407"/>
                    <a:pt x="7144" y="7276"/>
                    <a:pt x="7525" y="7085"/>
                  </a:cubicBezTo>
                  <a:cubicBezTo>
                    <a:pt x="7799" y="6954"/>
                    <a:pt x="8073" y="6799"/>
                    <a:pt x="8228" y="6514"/>
                  </a:cubicBezTo>
                  <a:cubicBezTo>
                    <a:pt x="8371" y="6264"/>
                    <a:pt x="8513" y="6026"/>
                    <a:pt x="8644" y="5764"/>
                  </a:cubicBezTo>
                  <a:cubicBezTo>
                    <a:pt x="9002" y="5025"/>
                    <a:pt x="8906" y="4252"/>
                    <a:pt x="8633" y="3561"/>
                  </a:cubicBezTo>
                  <a:cubicBezTo>
                    <a:pt x="8359" y="2858"/>
                    <a:pt x="7859" y="2323"/>
                    <a:pt x="7049" y="2156"/>
                  </a:cubicBezTo>
                  <a:cubicBezTo>
                    <a:pt x="6799" y="2108"/>
                    <a:pt x="6549" y="1966"/>
                    <a:pt x="6287" y="1918"/>
                  </a:cubicBezTo>
                  <a:cubicBezTo>
                    <a:pt x="5489" y="1787"/>
                    <a:pt x="4680" y="1668"/>
                    <a:pt x="3870" y="1573"/>
                  </a:cubicBezTo>
                  <a:cubicBezTo>
                    <a:pt x="3418" y="1537"/>
                    <a:pt x="2977" y="1549"/>
                    <a:pt x="2513" y="1537"/>
                  </a:cubicBezTo>
                  <a:cubicBezTo>
                    <a:pt x="2358" y="1537"/>
                    <a:pt x="2227" y="1596"/>
                    <a:pt x="2144" y="1715"/>
                  </a:cubicBezTo>
                  <a:cubicBezTo>
                    <a:pt x="1786" y="2144"/>
                    <a:pt x="1453" y="2585"/>
                    <a:pt x="1370" y="3156"/>
                  </a:cubicBezTo>
                  <a:cubicBezTo>
                    <a:pt x="1274" y="3775"/>
                    <a:pt x="1203" y="4371"/>
                    <a:pt x="1132" y="49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481205" y="4227214"/>
              <a:ext cx="363745" cy="137768"/>
            </a:xfrm>
            <a:custGeom>
              <a:avLst/>
              <a:gdLst/>
              <a:ahLst/>
              <a:cxnLst/>
              <a:rect l="l" t="t" r="r" b="b"/>
              <a:pathLst>
                <a:path w="10503" h="3978" extrusionOk="0">
                  <a:moveTo>
                    <a:pt x="9788" y="2953"/>
                  </a:moveTo>
                  <a:cubicBezTo>
                    <a:pt x="9645" y="2810"/>
                    <a:pt x="9490" y="2655"/>
                    <a:pt x="9335" y="2489"/>
                  </a:cubicBezTo>
                  <a:cubicBezTo>
                    <a:pt x="8919" y="1989"/>
                    <a:pt x="8359" y="1929"/>
                    <a:pt x="7776" y="2048"/>
                  </a:cubicBezTo>
                  <a:cubicBezTo>
                    <a:pt x="7371" y="2132"/>
                    <a:pt x="6990" y="2274"/>
                    <a:pt x="6597" y="2382"/>
                  </a:cubicBezTo>
                  <a:cubicBezTo>
                    <a:pt x="5942" y="2608"/>
                    <a:pt x="5275" y="2822"/>
                    <a:pt x="4632" y="3072"/>
                  </a:cubicBezTo>
                  <a:cubicBezTo>
                    <a:pt x="3989" y="3322"/>
                    <a:pt x="3358" y="3620"/>
                    <a:pt x="2715" y="3894"/>
                  </a:cubicBezTo>
                  <a:cubicBezTo>
                    <a:pt x="2608" y="3929"/>
                    <a:pt x="2477" y="3977"/>
                    <a:pt x="2370" y="3965"/>
                  </a:cubicBezTo>
                  <a:cubicBezTo>
                    <a:pt x="1727" y="3858"/>
                    <a:pt x="1072" y="3739"/>
                    <a:pt x="417" y="3703"/>
                  </a:cubicBezTo>
                  <a:cubicBezTo>
                    <a:pt x="298" y="3703"/>
                    <a:pt x="191" y="3620"/>
                    <a:pt x="1" y="3548"/>
                  </a:cubicBezTo>
                  <a:cubicBezTo>
                    <a:pt x="560" y="3406"/>
                    <a:pt x="953" y="3203"/>
                    <a:pt x="1370" y="2953"/>
                  </a:cubicBezTo>
                  <a:cubicBezTo>
                    <a:pt x="1775" y="2715"/>
                    <a:pt x="2191" y="2489"/>
                    <a:pt x="2608" y="2286"/>
                  </a:cubicBezTo>
                  <a:cubicBezTo>
                    <a:pt x="3084" y="2048"/>
                    <a:pt x="3585" y="1893"/>
                    <a:pt x="4085" y="1691"/>
                  </a:cubicBezTo>
                  <a:cubicBezTo>
                    <a:pt x="4573" y="1501"/>
                    <a:pt x="5061" y="1274"/>
                    <a:pt x="5561" y="1084"/>
                  </a:cubicBezTo>
                  <a:cubicBezTo>
                    <a:pt x="6001" y="917"/>
                    <a:pt x="6454" y="762"/>
                    <a:pt x="6894" y="619"/>
                  </a:cubicBezTo>
                  <a:cubicBezTo>
                    <a:pt x="7228" y="512"/>
                    <a:pt x="7585" y="453"/>
                    <a:pt x="7895" y="298"/>
                  </a:cubicBezTo>
                  <a:cubicBezTo>
                    <a:pt x="8538" y="0"/>
                    <a:pt x="9442" y="298"/>
                    <a:pt x="9811" y="870"/>
                  </a:cubicBezTo>
                  <a:cubicBezTo>
                    <a:pt x="9871" y="977"/>
                    <a:pt x="9966" y="1060"/>
                    <a:pt x="10050" y="1155"/>
                  </a:cubicBezTo>
                  <a:cubicBezTo>
                    <a:pt x="10502" y="1608"/>
                    <a:pt x="10466" y="2143"/>
                    <a:pt x="10323" y="2703"/>
                  </a:cubicBezTo>
                  <a:cubicBezTo>
                    <a:pt x="10228" y="2941"/>
                    <a:pt x="10002" y="2941"/>
                    <a:pt x="9788" y="29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218080" y="4374818"/>
              <a:ext cx="320004" cy="144764"/>
            </a:xfrm>
            <a:custGeom>
              <a:avLst/>
              <a:gdLst/>
              <a:ahLst/>
              <a:cxnLst/>
              <a:rect l="l" t="t" r="r" b="b"/>
              <a:pathLst>
                <a:path w="9240" h="4180" extrusionOk="0">
                  <a:moveTo>
                    <a:pt x="905" y="4180"/>
                  </a:moveTo>
                  <a:cubicBezTo>
                    <a:pt x="596" y="3775"/>
                    <a:pt x="155" y="3513"/>
                    <a:pt x="0" y="2989"/>
                  </a:cubicBezTo>
                  <a:cubicBezTo>
                    <a:pt x="84" y="2930"/>
                    <a:pt x="155" y="2858"/>
                    <a:pt x="262" y="2799"/>
                  </a:cubicBezTo>
                  <a:cubicBezTo>
                    <a:pt x="369" y="2739"/>
                    <a:pt x="500" y="2727"/>
                    <a:pt x="607" y="2668"/>
                  </a:cubicBezTo>
                  <a:cubicBezTo>
                    <a:pt x="1405" y="2156"/>
                    <a:pt x="2322" y="1906"/>
                    <a:pt x="3167" y="1501"/>
                  </a:cubicBezTo>
                  <a:cubicBezTo>
                    <a:pt x="4310" y="965"/>
                    <a:pt x="5537" y="632"/>
                    <a:pt x="6739" y="215"/>
                  </a:cubicBezTo>
                  <a:cubicBezTo>
                    <a:pt x="7334" y="1"/>
                    <a:pt x="8168" y="239"/>
                    <a:pt x="8537" y="787"/>
                  </a:cubicBezTo>
                  <a:cubicBezTo>
                    <a:pt x="8608" y="894"/>
                    <a:pt x="8668" y="1001"/>
                    <a:pt x="8763" y="1072"/>
                  </a:cubicBezTo>
                  <a:cubicBezTo>
                    <a:pt x="9120" y="1441"/>
                    <a:pt x="9239" y="1882"/>
                    <a:pt x="9097" y="2370"/>
                  </a:cubicBezTo>
                  <a:cubicBezTo>
                    <a:pt x="9073" y="2489"/>
                    <a:pt x="9037" y="2608"/>
                    <a:pt x="9013" y="2751"/>
                  </a:cubicBezTo>
                  <a:cubicBezTo>
                    <a:pt x="8894" y="2799"/>
                    <a:pt x="8763" y="2846"/>
                    <a:pt x="8632" y="2894"/>
                  </a:cubicBezTo>
                  <a:cubicBezTo>
                    <a:pt x="8394" y="2787"/>
                    <a:pt x="8251" y="2608"/>
                    <a:pt x="8120" y="2430"/>
                  </a:cubicBezTo>
                  <a:cubicBezTo>
                    <a:pt x="7739" y="1953"/>
                    <a:pt x="7239" y="1858"/>
                    <a:pt x="6680" y="1918"/>
                  </a:cubicBezTo>
                  <a:cubicBezTo>
                    <a:pt x="6441" y="1953"/>
                    <a:pt x="6203" y="2013"/>
                    <a:pt x="5965" y="2084"/>
                  </a:cubicBezTo>
                  <a:cubicBezTo>
                    <a:pt x="5144" y="2370"/>
                    <a:pt x="4334" y="2656"/>
                    <a:pt x="3536" y="2930"/>
                  </a:cubicBezTo>
                  <a:cubicBezTo>
                    <a:pt x="3096" y="3096"/>
                    <a:pt x="2655" y="3263"/>
                    <a:pt x="2227" y="3442"/>
                  </a:cubicBezTo>
                  <a:cubicBezTo>
                    <a:pt x="1977" y="3561"/>
                    <a:pt x="1703" y="3644"/>
                    <a:pt x="1488" y="3847"/>
                  </a:cubicBezTo>
                  <a:cubicBezTo>
                    <a:pt x="1322" y="4025"/>
                    <a:pt x="1096" y="4085"/>
                    <a:pt x="905" y="4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703476" y="4461849"/>
              <a:ext cx="159171" cy="56936"/>
            </a:xfrm>
            <a:custGeom>
              <a:avLst/>
              <a:gdLst/>
              <a:ahLst/>
              <a:cxnLst/>
              <a:rect l="l" t="t" r="r" b="b"/>
              <a:pathLst>
                <a:path w="4596" h="1644" extrusionOk="0">
                  <a:moveTo>
                    <a:pt x="24" y="643"/>
                  </a:moveTo>
                  <a:cubicBezTo>
                    <a:pt x="1560" y="0"/>
                    <a:pt x="3560" y="143"/>
                    <a:pt x="4596" y="750"/>
                  </a:cubicBezTo>
                  <a:cubicBezTo>
                    <a:pt x="4584" y="1060"/>
                    <a:pt x="4441" y="1334"/>
                    <a:pt x="4286" y="1607"/>
                  </a:cubicBezTo>
                  <a:cubicBezTo>
                    <a:pt x="3810" y="1643"/>
                    <a:pt x="3393" y="1393"/>
                    <a:pt x="2917" y="1345"/>
                  </a:cubicBezTo>
                  <a:cubicBezTo>
                    <a:pt x="2477" y="1298"/>
                    <a:pt x="2024" y="1334"/>
                    <a:pt x="1584" y="1345"/>
                  </a:cubicBezTo>
                  <a:cubicBezTo>
                    <a:pt x="1119" y="1357"/>
                    <a:pt x="655" y="1429"/>
                    <a:pt x="167" y="1476"/>
                  </a:cubicBezTo>
                  <a:cubicBezTo>
                    <a:pt x="107" y="1250"/>
                    <a:pt x="60" y="1048"/>
                    <a:pt x="0" y="822"/>
                  </a:cubicBezTo>
                  <a:cubicBezTo>
                    <a:pt x="0" y="762"/>
                    <a:pt x="24" y="702"/>
                    <a:pt x="24" y="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3406572" y="4445329"/>
              <a:ext cx="53646" cy="55724"/>
            </a:xfrm>
            <a:custGeom>
              <a:avLst/>
              <a:gdLst/>
              <a:ahLst/>
              <a:cxnLst/>
              <a:rect l="l" t="t" r="r" b="b"/>
              <a:pathLst>
                <a:path w="1549" h="1609" extrusionOk="0">
                  <a:moveTo>
                    <a:pt x="1549" y="239"/>
                  </a:moveTo>
                  <a:cubicBezTo>
                    <a:pt x="1501" y="358"/>
                    <a:pt x="1489" y="465"/>
                    <a:pt x="1429" y="560"/>
                  </a:cubicBezTo>
                  <a:cubicBezTo>
                    <a:pt x="1179" y="953"/>
                    <a:pt x="846" y="1299"/>
                    <a:pt x="453" y="1549"/>
                  </a:cubicBezTo>
                  <a:cubicBezTo>
                    <a:pt x="370" y="1596"/>
                    <a:pt x="239" y="1608"/>
                    <a:pt x="167" y="1584"/>
                  </a:cubicBezTo>
                  <a:cubicBezTo>
                    <a:pt x="48" y="1537"/>
                    <a:pt x="1" y="1394"/>
                    <a:pt x="48" y="1275"/>
                  </a:cubicBezTo>
                  <a:cubicBezTo>
                    <a:pt x="239" y="775"/>
                    <a:pt x="548" y="394"/>
                    <a:pt x="965" y="84"/>
                  </a:cubicBezTo>
                  <a:cubicBezTo>
                    <a:pt x="1048" y="25"/>
                    <a:pt x="1179" y="1"/>
                    <a:pt x="1263" y="36"/>
                  </a:cubicBezTo>
                  <a:cubicBezTo>
                    <a:pt x="1370" y="60"/>
                    <a:pt x="1441" y="156"/>
                    <a:pt x="1549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953765" y="4496482"/>
              <a:ext cx="51983" cy="55689"/>
            </a:xfrm>
            <a:custGeom>
              <a:avLst/>
              <a:gdLst/>
              <a:ahLst/>
              <a:cxnLst/>
              <a:rect l="l" t="t" r="r" b="b"/>
              <a:pathLst>
                <a:path w="1501" h="1608" extrusionOk="0">
                  <a:moveTo>
                    <a:pt x="1500" y="345"/>
                  </a:moveTo>
                  <a:cubicBezTo>
                    <a:pt x="1477" y="369"/>
                    <a:pt x="1465" y="464"/>
                    <a:pt x="1429" y="524"/>
                  </a:cubicBezTo>
                  <a:cubicBezTo>
                    <a:pt x="1167" y="941"/>
                    <a:pt x="834" y="1298"/>
                    <a:pt x="405" y="1560"/>
                  </a:cubicBezTo>
                  <a:cubicBezTo>
                    <a:pt x="334" y="1607"/>
                    <a:pt x="203" y="1607"/>
                    <a:pt x="119" y="1560"/>
                  </a:cubicBezTo>
                  <a:cubicBezTo>
                    <a:pt x="60" y="1524"/>
                    <a:pt x="36" y="1405"/>
                    <a:pt x="24" y="1298"/>
                  </a:cubicBezTo>
                  <a:cubicBezTo>
                    <a:pt x="0" y="1238"/>
                    <a:pt x="48" y="1179"/>
                    <a:pt x="84" y="1119"/>
                  </a:cubicBezTo>
                  <a:cubicBezTo>
                    <a:pt x="262" y="750"/>
                    <a:pt x="524" y="429"/>
                    <a:pt x="822" y="167"/>
                  </a:cubicBezTo>
                  <a:cubicBezTo>
                    <a:pt x="929" y="72"/>
                    <a:pt x="1072" y="48"/>
                    <a:pt x="1215" y="12"/>
                  </a:cubicBezTo>
                  <a:cubicBezTo>
                    <a:pt x="1346" y="0"/>
                    <a:pt x="1500" y="167"/>
                    <a:pt x="1500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303505" y="4211144"/>
              <a:ext cx="1250649" cy="532336"/>
            </a:xfrm>
            <a:custGeom>
              <a:avLst/>
              <a:gdLst/>
              <a:ahLst/>
              <a:cxnLst/>
              <a:rect l="l" t="t" r="r" b="b"/>
              <a:pathLst>
                <a:path w="36112" h="15371" extrusionOk="0">
                  <a:moveTo>
                    <a:pt x="15169" y="4024"/>
                  </a:moveTo>
                  <a:cubicBezTo>
                    <a:pt x="15014" y="3989"/>
                    <a:pt x="14883" y="3965"/>
                    <a:pt x="14776" y="3929"/>
                  </a:cubicBezTo>
                  <a:cubicBezTo>
                    <a:pt x="14502" y="3834"/>
                    <a:pt x="14264" y="3703"/>
                    <a:pt x="14121" y="3417"/>
                  </a:cubicBezTo>
                  <a:cubicBezTo>
                    <a:pt x="13966" y="3119"/>
                    <a:pt x="13692" y="3012"/>
                    <a:pt x="13347" y="3048"/>
                  </a:cubicBezTo>
                  <a:cubicBezTo>
                    <a:pt x="12835" y="3072"/>
                    <a:pt x="12335" y="3167"/>
                    <a:pt x="11871" y="3417"/>
                  </a:cubicBezTo>
                  <a:cubicBezTo>
                    <a:pt x="11764" y="3477"/>
                    <a:pt x="11609" y="3536"/>
                    <a:pt x="11478" y="3572"/>
                  </a:cubicBezTo>
                  <a:cubicBezTo>
                    <a:pt x="10954" y="3643"/>
                    <a:pt x="10490" y="3846"/>
                    <a:pt x="10013" y="4048"/>
                  </a:cubicBezTo>
                  <a:cubicBezTo>
                    <a:pt x="9894" y="4084"/>
                    <a:pt x="9787" y="4131"/>
                    <a:pt x="9680" y="4167"/>
                  </a:cubicBezTo>
                  <a:cubicBezTo>
                    <a:pt x="9239" y="4239"/>
                    <a:pt x="8882" y="4477"/>
                    <a:pt x="8513" y="4620"/>
                  </a:cubicBezTo>
                  <a:cubicBezTo>
                    <a:pt x="8465" y="4774"/>
                    <a:pt x="8561" y="4786"/>
                    <a:pt x="8632" y="4822"/>
                  </a:cubicBezTo>
                  <a:cubicBezTo>
                    <a:pt x="9216" y="5024"/>
                    <a:pt x="9716" y="5382"/>
                    <a:pt x="10228" y="5727"/>
                  </a:cubicBezTo>
                  <a:cubicBezTo>
                    <a:pt x="10490" y="5906"/>
                    <a:pt x="10728" y="6132"/>
                    <a:pt x="10882" y="6441"/>
                  </a:cubicBezTo>
                  <a:cubicBezTo>
                    <a:pt x="11025" y="6715"/>
                    <a:pt x="11228" y="6989"/>
                    <a:pt x="11406" y="7263"/>
                  </a:cubicBezTo>
                  <a:cubicBezTo>
                    <a:pt x="12240" y="6941"/>
                    <a:pt x="13073" y="6822"/>
                    <a:pt x="13930" y="6822"/>
                  </a:cubicBezTo>
                  <a:cubicBezTo>
                    <a:pt x="14800" y="6822"/>
                    <a:pt x="15550" y="7120"/>
                    <a:pt x="16359" y="7441"/>
                  </a:cubicBezTo>
                  <a:cubicBezTo>
                    <a:pt x="16490" y="7203"/>
                    <a:pt x="16609" y="6989"/>
                    <a:pt x="16740" y="6798"/>
                  </a:cubicBezTo>
                  <a:cubicBezTo>
                    <a:pt x="16883" y="6608"/>
                    <a:pt x="17157" y="6513"/>
                    <a:pt x="17217" y="6251"/>
                  </a:cubicBezTo>
                  <a:cubicBezTo>
                    <a:pt x="17657" y="5894"/>
                    <a:pt x="18110" y="5560"/>
                    <a:pt x="18669" y="5477"/>
                  </a:cubicBezTo>
                  <a:cubicBezTo>
                    <a:pt x="19110" y="5394"/>
                    <a:pt x="19562" y="5382"/>
                    <a:pt x="20015" y="5453"/>
                  </a:cubicBezTo>
                  <a:cubicBezTo>
                    <a:pt x="20872" y="5584"/>
                    <a:pt x="21729" y="5679"/>
                    <a:pt x="22574" y="5786"/>
                  </a:cubicBezTo>
                  <a:cubicBezTo>
                    <a:pt x="22920" y="5822"/>
                    <a:pt x="23265" y="5858"/>
                    <a:pt x="23610" y="5917"/>
                  </a:cubicBezTo>
                  <a:cubicBezTo>
                    <a:pt x="23729" y="5929"/>
                    <a:pt x="23825" y="6013"/>
                    <a:pt x="23932" y="6072"/>
                  </a:cubicBezTo>
                  <a:cubicBezTo>
                    <a:pt x="24539" y="6441"/>
                    <a:pt x="25158" y="6810"/>
                    <a:pt x="25789" y="7215"/>
                  </a:cubicBezTo>
                  <a:cubicBezTo>
                    <a:pt x="25789" y="7215"/>
                    <a:pt x="25837" y="7227"/>
                    <a:pt x="25872" y="7215"/>
                  </a:cubicBezTo>
                  <a:cubicBezTo>
                    <a:pt x="26563" y="6822"/>
                    <a:pt x="27325" y="6572"/>
                    <a:pt x="28016" y="6167"/>
                  </a:cubicBezTo>
                  <a:cubicBezTo>
                    <a:pt x="28444" y="5906"/>
                    <a:pt x="28920" y="5727"/>
                    <a:pt x="29409" y="5548"/>
                  </a:cubicBezTo>
                  <a:cubicBezTo>
                    <a:pt x="30123" y="5286"/>
                    <a:pt x="30873" y="5144"/>
                    <a:pt x="31540" y="4798"/>
                  </a:cubicBezTo>
                  <a:cubicBezTo>
                    <a:pt x="31885" y="4620"/>
                    <a:pt x="32254" y="4489"/>
                    <a:pt x="32623" y="4393"/>
                  </a:cubicBezTo>
                  <a:cubicBezTo>
                    <a:pt x="33635" y="4143"/>
                    <a:pt x="34576" y="4310"/>
                    <a:pt x="35350" y="5072"/>
                  </a:cubicBezTo>
                  <a:cubicBezTo>
                    <a:pt x="35397" y="5108"/>
                    <a:pt x="35421" y="5155"/>
                    <a:pt x="35469" y="5215"/>
                  </a:cubicBezTo>
                  <a:cubicBezTo>
                    <a:pt x="35552" y="5334"/>
                    <a:pt x="36017" y="6465"/>
                    <a:pt x="36028" y="6632"/>
                  </a:cubicBezTo>
                  <a:cubicBezTo>
                    <a:pt x="36112" y="7156"/>
                    <a:pt x="35993" y="7608"/>
                    <a:pt x="35540" y="7941"/>
                  </a:cubicBezTo>
                  <a:cubicBezTo>
                    <a:pt x="35421" y="8025"/>
                    <a:pt x="35314" y="8120"/>
                    <a:pt x="35183" y="8227"/>
                  </a:cubicBezTo>
                  <a:cubicBezTo>
                    <a:pt x="35040" y="8192"/>
                    <a:pt x="34885" y="8144"/>
                    <a:pt x="34719" y="8108"/>
                  </a:cubicBezTo>
                  <a:cubicBezTo>
                    <a:pt x="34481" y="8025"/>
                    <a:pt x="34278" y="7906"/>
                    <a:pt x="34159" y="7668"/>
                  </a:cubicBezTo>
                  <a:cubicBezTo>
                    <a:pt x="33969" y="7310"/>
                    <a:pt x="33683" y="7227"/>
                    <a:pt x="33290" y="7263"/>
                  </a:cubicBezTo>
                  <a:cubicBezTo>
                    <a:pt x="32802" y="7287"/>
                    <a:pt x="32326" y="7370"/>
                    <a:pt x="31885" y="7632"/>
                  </a:cubicBezTo>
                  <a:cubicBezTo>
                    <a:pt x="31778" y="7691"/>
                    <a:pt x="31659" y="7751"/>
                    <a:pt x="31540" y="7763"/>
                  </a:cubicBezTo>
                  <a:cubicBezTo>
                    <a:pt x="30790" y="7870"/>
                    <a:pt x="30135" y="8227"/>
                    <a:pt x="29468" y="8489"/>
                  </a:cubicBezTo>
                  <a:cubicBezTo>
                    <a:pt x="29051" y="8668"/>
                    <a:pt x="28635" y="8846"/>
                    <a:pt x="28313" y="9180"/>
                  </a:cubicBezTo>
                  <a:cubicBezTo>
                    <a:pt x="28254" y="9239"/>
                    <a:pt x="28158" y="9299"/>
                    <a:pt x="28099" y="9287"/>
                  </a:cubicBezTo>
                  <a:cubicBezTo>
                    <a:pt x="27789" y="9239"/>
                    <a:pt x="27635" y="9489"/>
                    <a:pt x="27396" y="9585"/>
                  </a:cubicBezTo>
                  <a:lnTo>
                    <a:pt x="27396" y="10716"/>
                  </a:lnTo>
                  <a:cubicBezTo>
                    <a:pt x="27396" y="11228"/>
                    <a:pt x="27254" y="11740"/>
                    <a:pt x="26968" y="12168"/>
                  </a:cubicBezTo>
                  <a:cubicBezTo>
                    <a:pt x="26551" y="12823"/>
                    <a:pt x="26087" y="13454"/>
                    <a:pt x="25480" y="13954"/>
                  </a:cubicBezTo>
                  <a:cubicBezTo>
                    <a:pt x="25075" y="14299"/>
                    <a:pt x="24622" y="14585"/>
                    <a:pt x="24146" y="14799"/>
                  </a:cubicBezTo>
                  <a:cubicBezTo>
                    <a:pt x="24122" y="14823"/>
                    <a:pt x="24098" y="14823"/>
                    <a:pt x="24075" y="14835"/>
                  </a:cubicBezTo>
                  <a:cubicBezTo>
                    <a:pt x="23563" y="15264"/>
                    <a:pt x="22920" y="15276"/>
                    <a:pt x="22289" y="15323"/>
                  </a:cubicBezTo>
                  <a:cubicBezTo>
                    <a:pt x="21860" y="15359"/>
                    <a:pt x="21431" y="15371"/>
                    <a:pt x="21003" y="15359"/>
                  </a:cubicBezTo>
                  <a:cubicBezTo>
                    <a:pt x="20550" y="15359"/>
                    <a:pt x="20110" y="15276"/>
                    <a:pt x="19669" y="15121"/>
                  </a:cubicBezTo>
                  <a:cubicBezTo>
                    <a:pt x="19014" y="14883"/>
                    <a:pt x="18360" y="14657"/>
                    <a:pt x="17705" y="14407"/>
                  </a:cubicBezTo>
                  <a:cubicBezTo>
                    <a:pt x="17383" y="14264"/>
                    <a:pt x="17133" y="14014"/>
                    <a:pt x="16919" y="13728"/>
                  </a:cubicBezTo>
                  <a:cubicBezTo>
                    <a:pt x="16871" y="13668"/>
                    <a:pt x="16859" y="13573"/>
                    <a:pt x="16800" y="13525"/>
                  </a:cubicBezTo>
                  <a:cubicBezTo>
                    <a:pt x="16240" y="13002"/>
                    <a:pt x="16133" y="12275"/>
                    <a:pt x="15943" y="11585"/>
                  </a:cubicBezTo>
                  <a:cubicBezTo>
                    <a:pt x="15883" y="11394"/>
                    <a:pt x="15907" y="11192"/>
                    <a:pt x="15907" y="10978"/>
                  </a:cubicBezTo>
                  <a:cubicBezTo>
                    <a:pt x="15907" y="10870"/>
                    <a:pt x="15919" y="10775"/>
                    <a:pt x="15895" y="10680"/>
                  </a:cubicBezTo>
                  <a:cubicBezTo>
                    <a:pt x="15788" y="10382"/>
                    <a:pt x="15812" y="10085"/>
                    <a:pt x="15895" y="9787"/>
                  </a:cubicBezTo>
                  <a:cubicBezTo>
                    <a:pt x="15907" y="9739"/>
                    <a:pt x="15859" y="9668"/>
                    <a:pt x="15847" y="9596"/>
                  </a:cubicBezTo>
                  <a:cubicBezTo>
                    <a:pt x="15121" y="9346"/>
                    <a:pt x="14371" y="9144"/>
                    <a:pt x="13609" y="9168"/>
                  </a:cubicBezTo>
                  <a:cubicBezTo>
                    <a:pt x="12930" y="9180"/>
                    <a:pt x="12252" y="9192"/>
                    <a:pt x="11609" y="9561"/>
                  </a:cubicBezTo>
                  <a:cubicBezTo>
                    <a:pt x="11549" y="9775"/>
                    <a:pt x="11490" y="10013"/>
                    <a:pt x="11394" y="10239"/>
                  </a:cubicBezTo>
                  <a:cubicBezTo>
                    <a:pt x="10942" y="11251"/>
                    <a:pt x="10240" y="12061"/>
                    <a:pt x="9382" y="12740"/>
                  </a:cubicBezTo>
                  <a:cubicBezTo>
                    <a:pt x="9061" y="12978"/>
                    <a:pt x="8739" y="13240"/>
                    <a:pt x="8335" y="13359"/>
                  </a:cubicBezTo>
                  <a:cubicBezTo>
                    <a:pt x="8251" y="13395"/>
                    <a:pt x="8156" y="13466"/>
                    <a:pt x="8084" y="13525"/>
                  </a:cubicBezTo>
                  <a:cubicBezTo>
                    <a:pt x="7930" y="13656"/>
                    <a:pt x="7751" y="13656"/>
                    <a:pt x="7573" y="13716"/>
                  </a:cubicBezTo>
                  <a:cubicBezTo>
                    <a:pt x="6787" y="13942"/>
                    <a:pt x="5977" y="13871"/>
                    <a:pt x="5191" y="13895"/>
                  </a:cubicBezTo>
                  <a:cubicBezTo>
                    <a:pt x="4763" y="13906"/>
                    <a:pt x="4346" y="13835"/>
                    <a:pt x="3929" y="13668"/>
                  </a:cubicBezTo>
                  <a:cubicBezTo>
                    <a:pt x="3274" y="13418"/>
                    <a:pt x="2620" y="13192"/>
                    <a:pt x="1965" y="12954"/>
                  </a:cubicBezTo>
                  <a:cubicBezTo>
                    <a:pt x="1619" y="12835"/>
                    <a:pt x="1393" y="12573"/>
                    <a:pt x="1179" y="12299"/>
                  </a:cubicBezTo>
                  <a:cubicBezTo>
                    <a:pt x="1131" y="12240"/>
                    <a:pt x="1119" y="12144"/>
                    <a:pt x="1060" y="12097"/>
                  </a:cubicBezTo>
                  <a:cubicBezTo>
                    <a:pt x="548" y="11609"/>
                    <a:pt x="369" y="10930"/>
                    <a:pt x="203" y="10275"/>
                  </a:cubicBezTo>
                  <a:cubicBezTo>
                    <a:pt x="143" y="10073"/>
                    <a:pt x="107" y="9835"/>
                    <a:pt x="131" y="9608"/>
                  </a:cubicBezTo>
                  <a:cubicBezTo>
                    <a:pt x="167" y="9323"/>
                    <a:pt x="60" y="9084"/>
                    <a:pt x="48" y="8823"/>
                  </a:cubicBezTo>
                  <a:cubicBezTo>
                    <a:pt x="24" y="8584"/>
                    <a:pt x="143" y="8334"/>
                    <a:pt x="107" y="8108"/>
                  </a:cubicBezTo>
                  <a:cubicBezTo>
                    <a:pt x="0" y="7537"/>
                    <a:pt x="143" y="7049"/>
                    <a:pt x="381" y="6560"/>
                  </a:cubicBezTo>
                  <a:cubicBezTo>
                    <a:pt x="548" y="6215"/>
                    <a:pt x="595" y="5798"/>
                    <a:pt x="845" y="5501"/>
                  </a:cubicBezTo>
                  <a:cubicBezTo>
                    <a:pt x="1072" y="5215"/>
                    <a:pt x="1310" y="4941"/>
                    <a:pt x="1560" y="4703"/>
                  </a:cubicBezTo>
                  <a:cubicBezTo>
                    <a:pt x="1846" y="4429"/>
                    <a:pt x="2203" y="4239"/>
                    <a:pt x="2572" y="4120"/>
                  </a:cubicBezTo>
                  <a:cubicBezTo>
                    <a:pt x="2750" y="4060"/>
                    <a:pt x="2929" y="4024"/>
                    <a:pt x="3108" y="4012"/>
                  </a:cubicBezTo>
                  <a:cubicBezTo>
                    <a:pt x="3858" y="3965"/>
                    <a:pt x="4536" y="3727"/>
                    <a:pt x="5203" y="3369"/>
                  </a:cubicBezTo>
                  <a:cubicBezTo>
                    <a:pt x="5787" y="3060"/>
                    <a:pt x="6382" y="2810"/>
                    <a:pt x="6977" y="2524"/>
                  </a:cubicBezTo>
                  <a:lnTo>
                    <a:pt x="7692" y="2167"/>
                  </a:lnTo>
                  <a:cubicBezTo>
                    <a:pt x="8263" y="1869"/>
                    <a:pt x="8823" y="1607"/>
                    <a:pt x="9418" y="1381"/>
                  </a:cubicBezTo>
                  <a:cubicBezTo>
                    <a:pt x="10109" y="1143"/>
                    <a:pt x="10835" y="988"/>
                    <a:pt x="11490" y="655"/>
                  </a:cubicBezTo>
                  <a:cubicBezTo>
                    <a:pt x="11835" y="476"/>
                    <a:pt x="12204" y="333"/>
                    <a:pt x="12573" y="250"/>
                  </a:cubicBezTo>
                  <a:cubicBezTo>
                    <a:pt x="13585" y="0"/>
                    <a:pt x="14526" y="143"/>
                    <a:pt x="15300" y="917"/>
                  </a:cubicBezTo>
                  <a:cubicBezTo>
                    <a:pt x="15359" y="976"/>
                    <a:pt x="15419" y="1036"/>
                    <a:pt x="15443" y="1107"/>
                  </a:cubicBezTo>
                  <a:cubicBezTo>
                    <a:pt x="15609" y="1584"/>
                    <a:pt x="15907" y="2024"/>
                    <a:pt x="16002" y="2536"/>
                  </a:cubicBezTo>
                  <a:cubicBezTo>
                    <a:pt x="16074" y="3000"/>
                    <a:pt x="15955" y="3393"/>
                    <a:pt x="15597" y="3703"/>
                  </a:cubicBezTo>
                  <a:cubicBezTo>
                    <a:pt x="15490" y="3774"/>
                    <a:pt x="15347" y="3893"/>
                    <a:pt x="15169" y="4024"/>
                  </a:cubicBezTo>
                  <a:close/>
                  <a:moveTo>
                    <a:pt x="3965" y="4405"/>
                  </a:moveTo>
                  <a:cubicBezTo>
                    <a:pt x="3512" y="4441"/>
                    <a:pt x="3024" y="4489"/>
                    <a:pt x="2548" y="4560"/>
                  </a:cubicBezTo>
                  <a:cubicBezTo>
                    <a:pt x="2429" y="4584"/>
                    <a:pt x="2274" y="4620"/>
                    <a:pt x="2215" y="4715"/>
                  </a:cubicBezTo>
                  <a:cubicBezTo>
                    <a:pt x="2012" y="5060"/>
                    <a:pt x="1667" y="5263"/>
                    <a:pt x="1441" y="5572"/>
                  </a:cubicBezTo>
                  <a:cubicBezTo>
                    <a:pt x="1322" y="5739"/>
                    <a:pt x="1262" y="5929"/>
                    <a:pt x="1191" y="6132"/>
                  </a:cubicBezTo>
                  <a:cubicBezTo>
                    <a:pt x="1084" y="6406"/>
                    <a:pt x="1000" y="6703"/>
                    <a:pt x="893" y="6989"/>
                  </a:cubicBezTo>
                  <a:cubicBezTo>
                    <a:pt x="857" y="7060"/>
                    <a:pt x="822" y="7144"/>
                    <a:pt x="822" y="7215"/>
                  </a:cubicBezTo>
                  <a:cubicBezTo>
                    <a:pt x="774" y="7703"/>
                    <a:pt x="762" y="8192"/>
                    <a:pt x="715" y="8692"/>
                  </a:cubicBezTo>
                  <a:cubicBezTo>
                    <a:pt x="643" y="9418"/>
                    <a:pt x="905" y="10097"/>
                    <a:pt x="1000" y="10811"/>
                  </a:cubicBezTo>
                  <a:cubicBezTo>
                    <a:pt x="1000" y="10858"/>
                    <a:pt x="1024" y="10882"/>
                    <a:pt x="1036" y="10918"/>
                  </a:cubicBezTo>
                  <a:cubicBezTo>
                    <a:pt x="1215" y="11204"/>
                    <a:pt x="1381" y="11478"/>
                    <a:pt x="1560" y="11740"/>
                  </a:cubicBezTo>
                  <a:cubicBezTo>
                    <a:pt x="1667" y="11882"/>
                    <a:pt x="1798" y="12025"/>
                    <a:pt x="1953" y="12121"/>
                  </a:cubicBezTo>
                  <a:cubicBezTo>
                    <a:pt x="2405" y="12454"/>
                    <a:pt x="2870" y="12775"/>
                    <a:pt x="3465" y="12859"/>
                  </a:cubicBezTo>
                  <a:cubicBezTo>
                    <a:pt x="3703" y="12883"/>
                    <a:pt x="3941" y="12954"/>
                    <a:pt x="4179" y="13014"/>
                  </a:cubicBezTo>
                  <a:cubicBezTo>
                    <a:pt x="5537" y="13359"/>
                    <a:pt x="6858" y="13252"/>
                    <a:pt x="8168" y="12835"/>
                  </a:cubicBezTo>
                  <a:cubicBezTo>
                    <a:pt x="8227" y="12823"/>
                    <a:pt x="8287" y="12799"/>
                    <a:pt x="8335" y="12752"/>
                  </a:cubicBezTo>
                  <a:cubicBezTo>
                    <a:pt x="8894" y="12287"/>
                    <a:pt x="9513" y="11871"/>
                    <a:pt x="10013" y="11323"/>
                  </a:cubicBezTo>
                  <a:cubicBezTo>
                    <a:pt x="10168" y="11156"/>
                    <a:pt x="10287" y="10966"/>
                    <a:pt x="10430" y="10787"/>
                  </a:cubicBezTo>
                  <a:cubicBezTo>
                    <a:pt x="10799" y="10347"/>
                    <a:pt x="11013" y="9846"/>
                    <a:pt x="11025" y="9275"/>
                  </a:cubicBezTo>
                  <a:cubicBezTo>
                    <a:pt x="11037" y="8954"/>
                    <a:pt x="11037" y="8620"/>
                    <a:pt x="11002" y="8299"/>
                  </a:cubicBezTo>
                  <a:cubicBezTo>
                    <a:pt x="10954" y="7822"/>
                    <a:pt x="10823" y="7370"/>
                    <a:pt x="10561" y="6977"/>
                  </a:cubicBezTo>
                  <a:cubicBezTo>
                    <a:pt x="10370" y="6679"/>
                    <a:pt x="10132" y="6441"/>
                    <a:pt x="9882" y="6179"/>
                  </a:cubicBezTo>
                  <a:cubicBezTo>
                    <a:pt x="9406" y="5691"/>
                    <a:pt x="8811" y="5405"/>
                    <a:pt x="8204" y="5215"/>
                  </a:cubicBezTo>
                  <a:cubicBezTo>
                    <a:pt x="7739" y="5072"/>
                    <a:pt x="7263" y="4953"/>
                    <a:pt x="6799" y="4786"/>
                  </a:cubicBezTo>
                  <a:cubicBezTo>
                    <a:pt x="5894" y="4489"/>
                    <a:pt x="4953" y="4477"/>
                    <a:pt x="3965" y="4405"/>
                  </a:cubicBezTo>
                  <a:close/>
                  <a:moveTo>
                    <a:pt x="16490" y="10180"/>
                  </a:moveTo>
                  <a:cubicBezTo>
                    <a:pt x="16502" y="10585"/>
                    <a:pt x="16478" y="11025"/>
                    <a:pt x="16621" y="11442"/>
                  </a:cubicBezTo>
                  <a:cubicBezTo>
                    <a:pt x="16705" y="11644"/>
                    <a:pt x="16717" y="11882"/>
                    <a:pt x="16764" y="12109"/>
                  </a:cubicBezTo>
                  <a:cubicBezTo>
                    <a:pt x="16776" y="12180"/>
                    <a:pt x="16776" y="12275"/>
                    <a:pt x="16824" y="12347"/>
                  </a:cubicBezTo>
                  <a:cubicBezTo>
                    <a:pt x="17002" y="12644"/>
                    <a:pt x="17157" y="12942"/>
                    <a:pt x="17371" y="13240"/>
                  </a:cubicBezTo>
                  <a:cubicBezTo>
                    <a:pt x="17455" y="13371"/>
                    <a:pt x="17574" y="13490"/>
                    <a:pt x="17717" y="13585"/>
                  </a:cubicBezTo>
                  <a:cubicBezTo>
                    <a:pt x="18169" y="13906"/>
                    <a:pt x="18633" y="14252"/>
                    <a:pt x="19229" y="14311"/>
                  </a:cubicBezTo>
                  <a:cubicBezTo>
                    <a:pt x="19455" y="14323"/>
                    <a:pt x="19681" y="14383"/>
                    <a:pt x="19884" y="14442"/>
                  </a:cubicBezTo>
                  <a:cubicBezTo>
                    <a:pt x="21229" y="14811"/>
                    <a:pt x="22562" y="14740"/>
                    <a:pt x="23872" y="14323"/>
                  </a:cubicBezTo>
                  <a:cubicBezTo>
                    <a:pt x="23967" y="14299"/>
                    <a:pt x="24063" y="14264"/>
                    <a:pt x="24146" y="14204"/>
                  </a:cubicBezTo>
                  <a:cubicBezTo>
                    <a:pt x="24682" y="13776"/>
                    <a:pt x="25253" y="13395"/>
                    <a:pt x="25730" y="12859"/>
                  </a:cubicBezTo>
                  <a:cubicBezTo>
                    <a:pt x="25908" y="12656"/>
                    <a:pt x="26063" y="12442"/>
                    <a:pt x="26230" y="12228"/>
                  </a:cubicBezTo>
                  <a:cubicBezTo>
                    <a:pt x="26563" y="11811"/>
                    <a:pt x="26789" y="11323"/>
                    <a:pt x="26825" y="10787"/>
                  </a:cubicBezTo>
                  <a:cubicBezTo>
                    <a:pt x="26837" y="10406"/>
                    <a:pt x="26837" y="10037"/>
                    <a:pt x="26789" y="9680"/>
                  </a:cubicBezTo>
                  <a:cubicBezTo>
                    <a:pt x="26765" y="9358"/>
                    <a:pt x="26646" y="9061"/>
                    <a:pt x="26444" y="8775"/>
                  </a:cubicBezTo>
                  <a:cubicBezTo>
                    <a:pt x="26003" y="8120"/>
                    <a:pt x="25432" y="7596"/>
                    <a:pt x="24718" y="7239"/>
                  </a:cubicBezTo>
                  <a:cubicBezTo>
                    <a:pt x="24622" y="7179"/>
                    <a:pt x="24503" y="7108"/>
                    <a:pt x="24456" y="7001"/>
                  </a:cubicBezTo>
                  <a:cubicBezTo>
                    <a:pt x="24348" y="6763"/>
                    <a:pt x="24146" y="6703"/>
                    <a:pt x="23920" y="6668"/>
                  </a:cubicBezTo>
                  <a:cubicBezTo>
                    <a:pt x="23515" y="6584"/>
                    <a:pt x="23134" y="6465"/>
                    <a:pt x="22741" y="6310"/>
                  </a:cubicBezTo>
                  <a:cubicBezTo>
                    <a:pt x="22574" y="6227"/>
                    <a:pt x="22384" y="6191"/>
                    <a:pt x="22205" y="6156"/>
                  </a:cubicBezTo>
                  <a:cubicBezTo>
                    <a:pt x="21777" y="6084"/>
                    <a:pt x="21360" y="6036"/>
                    <a:pt x="20931" y="5977"/>
                  </a:cubicBezTo>
                  <a:cubicBezTo>
                    <a:pt x="20157" y="5846"/>
                    <a:pt x="19384" y="5906"/>
                    <a:pt x="18586" y="5989"/>
                  </a:cubicBezTo>
                  <a:cubicBezTo>
                    <a:pt x="18252" y="6036"/>
                    <a:pt x="17967" y="6108"/>
                    <a:pt x="17788" y="6453"/>
                  </a:cubicBezTo>
                  <a:cubicBezTo>
                    <a:pt x="17717" y="6608"/>
                    <a:pt x="17538" y="6703"/>
                    <a:pt x="17395" y="6846"/>
                  </a:cubicBezTo>
                  <a:cubicBezTo>
                    <a:pt x="17145" y="7096"/>
                    <a:pt x="16943" y="7382"/>
                    <a:pt x="16978" y="7763"/>
                  </a:cubicBezTo>
                  <a:cubicBezTo>
                    <a:pt x="17002" y="7989"/>
                    <a:pt x="16907" y="8156"/>
                    <a:pt x="16788" y="8311"/>
                  </a:cubicBezTo>
                  <a:cubicBezTo>
                    <a:pt x="16717" y="8430"/>
                    <a:pt x="16621" y="8573"/>
                    <a:pt x="16609" y="8703"/>
                  </a:cubicBezTo>
                  <a:cubicBezTo>
                    <a:pt x="16550" y="9192"/>
                    <a:pt x="16526" y="9680"/>
                    <a:pt x="16490" y="10180"/>
                  </a:cubicBezTo>
                  <a:close/>
                  <a:moveTo>
                    <a:pt x="14919" y="3417"/>
                  </a:moveTo>
                  <a:cubicBezTo>
                    <a:pt x="15145" y="3405"/>
                    <a:pt x="15359" y="3405"/>
                    <a:pt x="15419" y="3191"/>
                  </a:cubicBezTo>
                  <a:cubicBezTo>
                    <a:pt x="15585" y="2643"/>
                    <a:pt x="15609" y="2096"/>
                    <a:pt x="15157" y="1643"/>
                  </a:cubicBezTo>
                  <a:cubicBezTo>
                    <a:pt x="15062" y="1560"/>
                    <a:pt x="14990" y="1464"/>
                    <a:pt x="14919" y="1369"/>
                  </a:cubicBezTo>
                  <a:cubicBezTo>
                    <a:pt x="14561" y="798"/>
                    <a:pt x="13633" y="512"/>
                    <a:pt x="12990" y="798"/>
                  </a:cubicBezTo>
                  <a:cubicBezTo>
                    <a:pt x="12680" y="953"/>
                    <a:pt x="12323" y="1012"/>
                    <a:pt x="12002" y="1107"/>
                  </a:cubicBezTo>
                  <a:cubicBezTo>
                    <a:pt x="11549" y="1262"/>
                    <a:pt x="11109" y="1393"/>
                    <a:pt x="10656" y="1572"/>
                  </a:cubicBezTo>
                  <a:cubicBezTo>
                    <a:pt x="10168" y="1762"/>
                    <a:pt x="9680" y="1988"/>
                    <a:pt x="9180" y="2179"/>
                  </a:cubicBezTo>
                  <a:cubicBezTo>
                    <a:pt x="8692" y="2381"/>
                    <a:pt x="8192" y="2536"/>
                    <a:pt x="7703" y="2774"/>
                  </a:cubicBezTo>
                  <a:cubicBezTo>
                    <a:pt x="7299" y="2988"/>
                    <a:pt x="6882" y="3215"/>
                    <a:pt x="6477" y="3453"/>
                  </a:cubicBezTo>
                  <a:cubicBezTo>
                    <a:pt x="6072" y="3703"/>
                    <a:pt x="5656" y="3893"/>
                    <a:pt x="5108" y="4048"/>
                  </a:cubicBezTo>
                  <a:cubicBezTo>
                    <a:pt x="5298" y="4120"/>
                    <a:pt x="5417" y="4179"/>
                    <a:pt x="5525" y="4191"/>
                  </a:cubicBezTo>
                  <a:cubicBezTo>
                    <a:pt x="6179" y="4239"/>
                    <a:pt x="6811" y="4346"/>
                    <a:pt x="7465" y="4465"/>
                  </a:cubicBezTo>
                  <a:cubicBezTo>
                    <a:pt x="7573" y="4477"/>
                    <a:pt x="7703" y="4429"/>
                    <a:pt x="7811" y="4382"/>
                  </a:cubicBezTo>
                  <a:cubicBezTo>
                    <a:pt x="8454" y="4120"/>
                    <a:pt x="9073" y="3822"/>
                    <a:pt x="9728" y="3572"/>
                  </a:cubicBezTo>
                  <a:cubicBezTo>
                    <a:pt x="10382" y="3310"/>
                    <a:pt x="11037" y="3096"/>
                    <a:pt x="11692" y="2881"/>
                  </a:cubicBezTo>
                  <a:cubicBezTo>
                    <a:pt x="12085" y="2750"/>
                    <a:pt x="12466" y="2631"/>
                    <a:pt x="12871" y="2536"/>
                  </a:cubicBezTo>
                  <a:cubicBezTo>
                    <a:pt x="13466" y="2405"/>
                    <a:pt x="14026" y="2465"/>
                    <a:pt x="14442" y="2988"/>
                  </a:cubicBezTo>
                  <a:cubicBezTo>
                    <a:pt x="14597" y="3119"/>
                    <a:pt x="14776" y="3274"/>
                    <a:pt x="14919" y="3417"/>
                  </a:cubicBezTo>
                  <a:close/>
                  <a:moveTo>
                    <a:pt x="27313" y="8906"/>
                  </a:moveTo>
                  <a:cubicBezTo>
                    <a:pt x="27504" y="8799"/>
                    <a:pt x="27730" y="8751"/>
                    <a:pt x="27896" y="8596"/>
                  </a:cubicBezTo>
                  <a:cubicBezTo>
                    <a:pt x="28111" y="8394"/>
                    <a:pt x="28385" y="8299"/>
                    <a:pt x="28635" y="8192"/>
                  </a:cubicBezTo>
                  <a:cubicBezTo>
                    <a:pt x="29063" y="8001"/>
                    <a:pt x="29516" y="7834"/>
                    <a:pt x="29944" y="7691"/>
                  </a:cubicBezTo>
                  <a:cubicBezTo>
                    <a:pt x="30754" y="7394"/>
                    <a:pt x="31552" y="7108"/>
                    <a:pt x="32373" y="6834"/>
                  </a:cubicBezTo>
                  <a:cubicBezTo>
                    <a:pt x="32599" y="6763"/>
                    <a:pt x="32849" y="6703"/>
                    <a:pt x="33088" y="6679"/>
                  </a:cubicBezTo>
                  <a:cubicBezTo>
                    <a:pt x="33635" y="6620"/>
                    <a:pt x="34135" y="6703"/>
                    <a:pt x="34528" y="7179"/>
                  </a:cubicBezTo>
                  <a:cubicBezTo>
                    <a:pt x="34659" y="7346"/>
                    <a:pt x="34790" y="7537"/>
                    <a:pt x="35040" y="7644"/>
                  </a:cubicBezTo>
                  <a:cubicBezTo>
                    <a:pt x="35171" y="7596"/>
                    <a:pt x="35302" y="7549"/>
                    <a:pt x="35421" y="7513"/>
                  </a:cubicBezTo>
                  <a:cubicBezTo>
                    <a:pt x="35457" y="7358"/>
                    <a:pt x="35481" y="7239"/>
                    <a:pt x="35505" y="7120"/>
                  </a:cubicBezTo>
                  <a:cubicBezTo>
                    <a:pt x="35647" y="6632"/>
                    <a:pt x="35528" y="6203"/>
                    <a:pt x="35171" y="5822"/>
                  </a:cubicBezTo>
                  <a:cubicBezTo>
                    <a:pt x="35076" y="5739"/>
                    <a:pt x="35016" y="5632"/>
                    <a:pt x="34945" y="5548"/>
                  </a:cubicBezTo>
                  <a:cubicBezTo>
                    <a:pt x="34564" y="4989"/>
                    <a:pt x="33742" y="4751"/>
                    <a:pt x="33147" y="4965"/>
                  </a:cubicBezTo>
                  <a:cubicBezTo>
                    <a:pt x="31957" y="5382"/>
                    <a:pt x="30730" y="5727"/>
                    <a:pt x="29575" y="6263"/>
                  </a:cubicBezTo>
                  <a:cubicBezTo>
                    <a:pt x="28730" y="6668"/>
                    <a:pt x="27813" y="6894"/>
                    <a:pt x="27015" y="7418"/>
                  </a:cubicBezTo>
                  <a:cubicBezTo>
                    <a:pt x="26908" y="7477"/>
                    <a:pt x="26777" y="7489"/>
                    <a:pt x="26670" y="7549"/>
                  </a:cubicBezTo>
                  <a:cubicBezTo>
                    <a:pt x="26563" y="7608"/>
                    <a:pt x="26480" y="7691"/>
                    <a:pt x="26408" y="7751"/>
                  </a:cubicBezTo>
                  <a:cubicBezTo>
                    <a:pt x="26563" y="8251"/>
                    <a:pt x="27004" y="8513"/>
                    <a:pt x="27313" y="8906"/>
                  </a:cubicBezTo>
                  <a:close/>
                  <a:moveTo>
                    <a:pt x="11573" y="7882"/>
                  </a:moveTo>
                  <a:cubicBezTo>
                    <a:pt x="11573" y="7941"/>
                    <a:pt x="11549" y="8001"/>
                    <a:pt x="11561" y="8061"/>
                  </a:cubicBezTo>
                  <a:cubicBezTo>
                    <a:pt x="11609" y="8287"/>
                    <a:pt x="11668" y="8489"/>
                    <a:pt x="11728" y="8715"/>
                  </a:cubicBezTo>
                  <a:cubicBezTo>
                    <a:pt x="12216" y="8668"/>
                    <a:pt x="12680" y="8596"/>
                    <a:pt x="13145" y="8584"/>
                  </a:cubicBezTo>
                  <a:cubicBezTo>
                    <a:pt x="13585" y="8573"/>
                    <a:pt x="14038" y="8537"/>
                    <a:pt x="14478" y="8584"/>
                  </a:cubicBezTo>
                  <a:cubicBezTo>
                    <a:pt x="14942" y="8632"/>
                    <a:pt x="15359" y="8894"/>
                    <a:pt x="15847" y="8846"/>
                  </a:cubicBezTo>
                  <a:cubicBezTo>
                    <a:pt x="16002" y="8573"/>
                    <a:pt x="16145" y="8299"/>
                    <a:pt x="16157" y="7989"/>
                  </a:cubicBezTo>
                  <a:cubicBezTo>
                    <a:pt x="15109" y="7358"/>
                    <a:pt x="13109" y="7239"/>
                    <a:pt x="11573" y="78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3366571" y="4416481"/>
              <a:ext cx="267259" cy="216903"/>
            </a:xfrm>
            <a:custGeom>
              <a:avLst/>
              <a:gdLst/>
              <a:ahLst/>
              <a:cxnLst/>
              <a:rect l="l" t="t" r="r" b="b"/>
              <a:pathLst>
                <a:path w="7717" h="6263" extrusionOk="0">
                  <a:moveTo>
                    <a:pt x="1" y="3179"/>
                  </a:moveTo>
                  <a:cubicBezTo>
                    <a:pt x="72" y="2655"/>
                    <a:pt x="144" y="2143"/>
                    <a:pt x="215" y="1643"/>
                  </a:cubicBezTo>
                  <a:cubicBezTo>
                    <a:pt x="310" y="1072"/>
                    <a:pt x="632" y="631"/>
                    <a:pt x="989" y="203"/>
                  </a:cubicBezTo>
                  <a:cubicBezTo>
                    <a:pt x="1084" y="84"/>
                    <a:pt x="1215" y="24"/>
                    <a:pt x="1370" y="24"/>
                  </a:cubicBezTo>
                  <a:cubicBezTo>
                    <a:pt x="1811" y="36"/>
                    <a:pt x="2275" y="0"/>
                    <a:pt x="2715" y="48"/>
                  </a:cubicBezTo>
                  <a:cubicBezTo>
                    <a:pt x="3525" y="143"/>
                    <a:pt x="4347" y="227"/>
                    <a:pt x="5144" y="393"/>
                  </a:cubicBezTo>
                  <a:cubicBezTo>
                    <a:pt x="5882" y="536"/>
                    <a:pt x="6585" y="834"/>
                    <a:pt x="7145" y="1405"/>
                  </a:cubicBezTo>
                  <a:cubicBezTo>
                    <a:pt x="7371" y="1643"/>
                    <a:pt x="7514" y="1941"/>
                    <a:pt x="7585" y="2263"/>
                  </a:cubicBezTo>
                  <a:cubicBezTo>
                    <a:pt x="7657" y="2572"/>
                    <a:pt x="7704" y="2905"/>
                    <a:pt x="7704" y="3227"/>
                  </a:cubicBezTo>
                  <a:cubicBezTo>
                    <a:pt x="7716" y="3941"/>
                    <a:pt x="7442" y="4560"/>
                    <a:pt x="7002" y="5096"/>
                  </a:cubicBezTo>
                  <a:cubicBezTo>
                    <a:pt x="6859" y="5287"/>
                    <a:pt x="6597" y="5430"/>
                    <a:pt x="6371" y="5537"/>
                  </a:cubicBezTo>
                  <a:cubicBezTo>
                    <a:pt x="5978" y="5727"/>
                    <a:pt x="5573" y="5870"/>
                    <a:pt x="5180" y="6049"/>
                  </a:cubicBezTo>
                  <a:cubicBezTo>
                    <a:pt x="4728" y="6239"/>
                    <a:pt x="4263" y="6263"/>
                    <a:pt x="3787" y="6251"/>
                  </a:cubicBezTo>
                  <a:cubicBezTo>
                    <a:pt x="3466" y="6239"/>
                    <a:pt x="3156" y="6168"/>
                    <a:pt x="2823" y="6120"/>
                  </a:cubicBezTo>
                  <a:cubicBezTo>
                    <a:pt x="2168" y="6049"/>
                    <a:pt x="1561" y="5775"/>
                    <a:pt x="965" y="5525"/>
                  </a:cubicBezTo>
                  <a:cubicBezTo>
                    <a:pt x="394" y="5287"/>
                    <a:pt x="191" y="4751"/>
                    <a:pt x="72" y="4203"/>
                  </a:cubicBezTo>
                  <a:cubicBezTo>
                    <a:pt x="1" y="3858"/>
                    <a:pt x="25" y="3513"/>
                    <a:pt x="1" y="3179"/>
                  </a:cubicBezTo>
                  <a:close/>
                  <a:moveTo>
                    <a:pt x="2704" y="1072"/>
                  </a:moveTo>
                  <a:cubicBezTo>
                    <a:pt x="2596" y="1000"/>
                    <a:pt x="2525" y="893"/>
                    <a:pt x="2418" y="869"/>
                  </a:cubicBezTo>
                  <a:cubicBezTo>
                    <a:pt x="2334" y="834"/>
                    <a:pt x="2203" y="858"/>
                    <a:pt x="2120" y="917"/>
                  </a:cubicBezTo>
                  <a:cubicBezTo>
                    <a:pt x="1703" y="1227"/>
                    <a:pt x="1382" y="1608"/>
                    <a:pt x="1203" y="2108"/>
                  </a:cubicBezTo>
                  <a:cubicBezTo>
                    <a:pt x="1156" y="2227"/>
                    <a:pt x="1191" y="2358"/>
                    <a:pt x="1322" y="2417"/>
                  </a:cubicBezTo>
                  <a:cubicBezTo>
                    <a:pt x="1394" y="2441"/>
                    <a:pt x="1525" y="2441"/>
                    <a:pt x="1608" y="2382"/>
                  </a:cubicBezTo>
                  <a:cubicBezTo>
                    <a:pt x="2001" y="2132"/>
                    <a:pt x="2334" y="1786"/>
                    <a:pt x="2584" y="1381"/>
                  </a:cubicBezTo>
                  <a:cubicBezTo>
                    <a:pt x="2644" y="1298"/>
                    <a:pt x="2656" y="1191"/>
                    <a:pt x="2704" y="10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3912933" y="4467598"/>
              <a:ext cx="271761" cy="218566"/>
            </a:xfrm>
            <a:custGeom>
              <a:avLst/>
              <a:gdLst/>
              <a:ahLst/>
              <a:cxnLst/>
              <a:rect l="l" t="t" r="r" b="b"/>
              <a:pathLst>
                <a:path w="7847" h="6311" extrusionOk="0">
                  <a:moveTo>
                    <a:pt x="1" y="3346"/>
                  </a:moveTo>
                  <a:cubicBezTo>
                    <a:pt x="72" y="2811"/>
                    <a:pt x="143" y="2215"/>
                    <a:pt x="227" y="1644"/>
                  </a:cubicBezTo>
                  <a:cubicBezTo>
                    <a:pt x="322" y="1072"/>
                    <a:pt x="644" y="632"/>
                    <a:pt x="1013" y="191"/>
                  </a:cubicBezTo>
                  <a:cubicBezTo>
                    <a:pt x="1096" y="72"/>
                    <a:pt x="1227" y="13"/>
                    <a:pt x="1382" y="13"/>
                  </a:cubicBezTo>
                  <a:cubicBezTo>
                    <a:pt x="1822" y="36"/>
                    <a:pt x="2287" y="1"/>
                    <a:pt x="2727" y="60"/>
                  </a:cubicBezTo>
                  <a:cubicBezTo>
                    <a:pt x="3537" y="155"/>
                    <a:pt x="4358" y="263"/>
                    <a:pt x="5156" y="406"/>
                  </a:cubicBezTo>
                  <a:cubicBezTo>
                    <a:pt x="5406" y="441"/>
                    <a:pt x="5668" y="584"/>
                    <a:pt x="5918" y="644"/>
                  </a:cubicBezTo>
                  <a:cubicBezTo>
                    <a:pt x="6716" y="798"/>
                    <a:pt x="7228" y="1346"/>
                    <a:pt x="7490" y="2037"/>
                  </a:cubicBezTo>
                  <a:cubicBezTo>
                    <a:pt x="7763" y="2751"/>
                    <a:pt x="7847" y="3513"/>
                    <a:pt x="7513" y="4239"/>
                  </a:cubicBezTo>
                  <a:cubicBezTo>
                    <a:pt x="7394" y="4489"/>
                    <a:pt x="7240" y="4751"/>
                    <a:pt x="7097" y="5001"/>
                  </a:cubicBezTo>
                  <a:cubicBezTo>
                    <a:pt x="6930" y="5287"/>
                    <a:pt x="6656" y="5430"/>
                    <a:pt x="6394" y="5561"/>
                  </a:cubicBezTo>
                  <a:cubicBezTo>
                    <a:pt x="6001" y="5763"/>
                    <a:pt x="5608" y="5894"/>
                    <a:pt x="5204" y="6073"/>
                  </a:cubicBezTo>
                  <a:cubicBezTo>
                    <a:pt x="4751" y="6263"/>
                    <a:pt x="4275" y="6311"/>
                    <a:pt x="3822" y="6275"/>
                  </a:cubicBezTo>
                  <a:cubicBezTo>
                    <a:pt x="2941" y="6204"/>
                    <a:pt x="2096" y="6013"/>
                    <a:pt x="1263" y="5704"/>
                  </a:cubicBezTo>
                  <a:cubicBezTo>
                    <a:pt x="560" y="5430"/>
                    <a:pt x="263" y="4894"/>
                    <a:pt x="84" y="4239"/>
                  </a:cubicBezTo>
                  <a:cubicBezTo>
                    <a:pt x="12" y="3942"/>
                    <a:pt x="24" y="3680"/>
                    <a:pt x="1" y="3346"/>
                  </a:cubicBezTo>
                  <a:close/>
                  <a:moveTo>
                    <a:pt x="2679" y="1179"/>
                  </a:moveTo>
                  <a:cubicBezTo>
                    <a:pt x="2679" y="1001"/>
                    <a:pt x="2537" y="834"/>
                    <a:pt x="2406" y="846"/>
                  </a:cubicBezTo>
                  <a:cubicBezTo>
                    <a:pt x="2275" y="870"/>
                    <a:pt x="2120" y="906"/>
                    <a:pt x="2025" y="1001"/>
                  </a:cubicBezTo>
                  <a:cubicBezTo>
                    <a:pt x="1703" y="1263"/>
                    <a:pt x="1453" y="1584"/>
                    <a:pt x="1275" y="1953"/>
                  </a:cubicBezTo>
                  <a:cubicBezTo>
                    <a:pt x="1251" y="2013"/>
                    <a:pt x="1215" y="2072"/>
                    <a:pt x="1215" y="2132"/>
                  </a:cubicBezTo>
                  <a:cubicBezTo>
                    <a:pt x="1227" y="2215"/>
                    <a:pt x="1263" y="2358"/>
                    <a:pt x="1322" y="2394"/>
                  </a:cubicBezTo>
                  <a:cubicBezTo>
                    <a:pt x="1382" y="2441"/>
                    <a:pt x="1525" y="2441"/>
                    <a:pt x="1608" y="2394"/>
                  </a:cubicBezTo>
                  <a:cubicBezTo>
                    <a:pt x="2025" y="2132"/>
                    <a:pt x="2358" y="1787"/>
                    <a:pt x="2632" y="1358"/>
                  </a:cubicBezTo>
                  <a:cubicBezTo>
                    <a:pt x="2644" y="1287"/>
                    <a:pt x="2656" y="1203"/>
                    <a:pt x="2679" y="11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15"/>
          <p:cNvSpPr/>
          <p:nvPr/>
        </p:nvSpPr>
        <p:spPr>
          <a:xfrm>
            <a:off x="7082852" y="1968465"/>
            <a:ext cx="1248671" cy="1221831"/>
          </a:xfrm>
          <a:custGeom>
            <a:avLst/>
            <a:gdLst/>
            <a:ahLst/>
            <a:cxnLst/>
            <a:rect l="l" t="t" r="r" b="b"/>
            <a:pathLst>
              <a:path w="43173" h="42245" extrusionOk="0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2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1883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11" name="사각형: 둥근 모서리 9">
            <a:extLst>
              <a:ext uri="{FF2B5EF4-FFF2-40B4-BE49-F238E27FC236}">
                <a16:creationId xmlns:a16="http://schemas.microsoft.com/office/drawing/2014/main" id="{76E06A0F-9E95-5B40-B6FC-811A95D5FDCF}"/>
              </a:ext>
            </a:extLst>
          </p:cNvPr>
          <p:cNvSpPr/>
          <p:nvPr/>
        </p:nvSpPr>
        <p:spPr>
          <a:xfrm>
            <a:off x="2069691" y="1562016"/>
            <a:ext cx="5245509" cy="30480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9C8A6BC0-9642-13D5-2E72-09BC893C0A23}"/>
              </a:ext>
            </a:extLst>
          </p:cNvPr>
          <p:cNvSpPr/>
          <p:nvPr/>
        </p:nvSpPr>
        <p:spPr>
          <a:xfrm>
            <a:off x="3768896" y="1362472"/>
            <a:ext cx="1606345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구현하려는 기능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  <p:sp>
        <p:nvSpPr>
          <p:cNvPr id="17" name="말풍선: 모서리가 둥근 사각형 30">
            <a:extLst>
              <a:ext uri="{FF2B5EF4-FFF2-40B4-BE49-F238E27FC236}">
                <a16:creationId xmlns:a16="http://schemas.microsoft.com/office/drawing/2014/main" id="{380C80C4-DC9B-7305-A590-E0CBC032976D}"/>
              </a:ext>
            </a:extLst>
          </p:cNvPr>
          <p:cNvSpPr/>
          <p:nvPr/>
        </p:nvSpPr>
        <p:spPr>
          <a:xfrm>
            <a:off x="7182247" y="696930"/>
            <a:ext cx="1449695" cy="927557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6B7AC3-8ECA-BF4B-4947-6EDBEB49FF05}"/>
              </a:ext>
            </a:extLst>
          </p:cNvPr>
          <p:cNvSpPr txBox="1"/>
          <p:nvPr/>
        </p:nvSpPr>
        <p:spPr>
          <a:xfrm>
            <a:off x="7173879" y="762714"/>
            <a:ext cx="144969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객체 탐지 기술을 통해 더 다양한 카테고리로 사진을 분류하여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수많은 사진을 정리할 수 있도록 한다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58AC883-96CC-E973-EC56-D576DAF58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983" y="1832982"/>
            <a:ext cx="2355845" cy="25279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4D73FB-4E15-38DC-3D9F-F47BFB3B5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896" y="1832982"/>
            <a:ext cx="2350787" cy="2527096"/>
          </a:xfrm>
          <a:prstGeom prst="rect">
            <a:avLst/>
          </a:prstGeom>
        </p:spPr>
      </p:pic>
      <p:sp>
        <p:nvSpPr>
          <p:cNvPr id="4" name="말풍선: 모서리가 둥근 사각형 30">
            <a:extLst>
              <a:ext uri="{FF2B5EF4-FFF2-40B4-BE49-F238E27FC236}">
                <a16:creationId xmlns:a16="http://schemas.microsoft.com/office/drawing/2014/main" id="{4B82BAF4-B155-EDF1-E295-1660F704CC27}"/>
              </a:ext>
            </a:extLst>
          </p:cNvPr>
          <p:cNvSpPr/>
          <p:nvPr/>
        </p:nvSpPr>
        <p:spPr>
          <a:xfrm flipH="1">
            <a:off x="462034" y="1975880"/>
            <a:ext cx="1489356" cy="874000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0221D-2BDE-2243-119C-52844A1B1AE7}"/>
              </a:ext>
            </a:extLst>
          </p:cNvPr>
          <p:cNvSpPr txBox="1"/>
          <p:nvPr/>
        </p:nvSpPr>
        <p:spPr>
          <a:xfrm>
            <a:off x="421150" y="2052825"/>
            <a:ext cx="1530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OCR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기술을 이용하여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영수증을 해석해서 여행 장소 및 지출 내역을 쉽게 기록하도록 한다</a:t>
            </a:r>
          </a:p>
        </p:txBody>
      </p:sp>
    </p:spTree>
    <p:extLst>
      <p:ext uri="{BB962C8B-B14F-4D97-AF65-F5344CB8AC3E}">
        <p14:creationId xmlns:p14="http://schemas.microsoft.com/office/powerpoint/2010/main" val="854221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6">
            <a:extLst>
              <a:ext uri="{FF2B5EF4-FFF2-40B4-BE49-F238E27FC236}">
                <a16:creationId xmlns:a16="http://schemas.microsoft.com/office/drawing/2014/main" id="{31CFA2E4-C94E-4386-0E8A-D022E342BD67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8" name="Google Shape;5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3209" y="312038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2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14842FFB-D007-10F1-A894-6F824F6043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193160"/>
              </p:ext>
            </p:extLst>
          </p:nvPr>
        </p:nvGraphicFramePr>
        <p:xfrm>
          <a:off x="1640443" y="1252094"/>
          <a:ext cx="6052796" cy="2967957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204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6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6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1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트립어드바이저</a:t>
                      </a:r>
                      <a:endParaRPr sz="11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트리플</a:t>
                      </a:r>
                      <a:endParaRPr sz="11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</a:t>
                      </a:r>
                      <a:r>
                        <a:rPr lang="ko-KR" altLang="en-US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래</a:t>
                      </a:r>
                      <a:r>
                        <a:rPr lang="en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블로그</a:t>
                      </a:r>
                      <a:endParaRPr sz="1100" b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여행 일지 작성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763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여행 </a:t>
                      </a:r>
                      <a:r>
                        <a:rPr lang="en" sz="11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사진</a:t>
                      </a: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업로드</a:t>
                      </a: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지도 시각화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가계부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OCR</a:t>
                      </a:r>
                      <a:endParaRPr sz="1100" b="0" i="0" u="none" strike="noStrike" cap="none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2886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사진 카테고리 분류</a:t>
                      </a:r>
                      <a:endParaRPr sz="1100" b="0" i="0" u="none" strike="noStrike" cap="none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74057"/>
                  </a:ext>
                </a:extLst>
              </a:tr>
            </a:tbl>
          </a:graphicData>
        </a:graphic>
      </p:graphicFrame>
      <p:sp>
        <p:nvSpPr>
          <p:cNvPr id="22" name="Google Shape;63;p15">
            <a:extLst>
              <a:ext uri="{FF2B5EF4-FFF2-40B4-BE49-F238E27FC236}">
                <a16:creationId xmlns:a16="http://schemas.microsoft.com/office/drawing/2014/main" id="{2E9DA71A-84C8-54C8-6A25-661093DA2BB5}"/>
              </a:ext>
            </a:extLst>
          </p:cNvPr>
          <p:cNvSpPr/>
          <p:nvPr/>
        </p:nvSpPr>
        <p:spPr>
          <a:xfrm>
            <a:off x="925447" y="2211297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63;p15">
            <a:extLst>
              <a:ext uri="{FF2B5EF4-FFF2-40B4-BE49-F238E27FC236}">
                <a16:creationId xmlns:a16="http://schemas.microsoft.com/office/drawing/2014/main" id="{3C6FCA67-0077-51BA-A66C-030B2E5C8C3D}"/>
              </a:ext>
            </a:extLst>
          </p:cNvPr>
          <p:cNvSpPr/>
          <p:nvPr/>
        </p:nvSpPr>
        <p:spPr>
          <a:xfrm rot="21364144">
            <a:off x="6686183" y="793913"/>
            <a:ext cx="803454" cy="433684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5" name="Google Shape;63;p15">
            <a:extLst>
              <a:ext uri="{FF2B5EF4-FFF2-40B4-BE49-F238E27FC236}">
                <a16:creationId xmlns:a16="http://schemas.microsoft.com/office/drawing/2014/main" id="{A269B6E4-9858-F982-7B2D-A5597823E5A9}"/>
              </a:ext>
            </a:extLst>
          </p:cNvPr>
          <p:cNvSpPr/>
          <p:nvPr/>
        </p:nvSpPr>
        <p:spPr>
          <a:xfrm rot="630542">
            <a:off x="8046117" y="1164338"/>
            <a:ext cx="291900" cy="194193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8BE1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63;p15">
            <a:extLst>
              <a:ext uri="{FF2B5EF4-FFF2-40B4-BE49-F238E27FC236}">
                <a16:creationId xmlns:a16="http://schemas.microsoft.com/office/drawing/2014/main" id="{58A327FF-FE7C-BFE0-C1BF-8977C874E33E}"/>
              </a:ext>
            </a:extLst>
          </p:cNvPr>
          <p:cNvSpPr/>
          <p:nvPr/>
        </p:nvSpPr>
        <p:spPr>
          <a:xfrm rot="630542">
            <a:off x="7672091" y="1097253"/>
            <a:ext cx="376841" cy="254032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8BE1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모서리 6">
            <a:extLst>
              <a:ext uri="{FF2B5EF4-FFF2-40B4-BE49-F238E27FC236}">
                <a16:creationId xmlns:a16="http://schemas.microsoft.com/office/drawing/2014/main" id="{0BFFC73C-C990-839D-263F-81A194F5EC81}"/>
              </a:ext>
            </a:extLst>
          </p:cNvPr>
          <p:cNvSpPr/>
          <p:nvPr/>
        </p:nvSpPr>
        <p:spPr>
          <a:xfrm>
            <a:off x="1147039" y="877222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32467" y="907892"/>
            <a:ext cx="1834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014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88F7983C-43E2-7FE9-3BD4-7D638D0512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20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1" y="354825"/>
            <a:ext cx="4270916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8703" y="318921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3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시스템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시나리오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76CC333-7910-0B13-CDD4-DD1E1826C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852305"/>
            <a:ext cx="52832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94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88F7983C-43E2-7FE9-3BD4-7D638D0512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37" y="186087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20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1" y="354825"/>
            <a:ext cx="4270916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8703" y="318921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4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시스템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구성도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474E2E-6FB4-FA0B-F3AF-6A1CBC79B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985139"/>
            <a:ext cx="7772400" cy="328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20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37" y="186087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시스템 모듈 상세 설계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95FF22-F12E-90DE-4A7D-5E9FFE749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790" y="797325"/>
            <a:ext cx="6677952" cy="3849732"/>
          </a:xfrm>
          <a:prstGeom prst="rect">
            <a:avLst/>
          </a:prstGeom>
        </p:spPr>
      </p:pic>
      <p:sp>
        <p:nvSpPr>
          <p:cNvPr id="6" name="Google Shape;585;p22">
            <a:extLst>
              <a:ext uri="{FF2B5EF4-FFF2-40B4-BE49-F238E27FC236}">
                <a16:creationId xmlns:a16="http://schemas.microsoft.com/office/drawing/2014/main" id="{124D8700-AB04-ABC8-4661-861238431CB9}"/>
              </a:ext>
            </a:extLst>
          </p:cNvPr>
          <p:cNvSpPr/>
          <p:nvPr/>
        </p:nvSpPr>
        <p:spPr>
          <a:xfrm>
            <a:off x="-1" y="349121"/>
            <a:ext cx="4861249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7" name="Google Shape;586;p22">
            <a:extLst>
              <a:ext uri="{FF2B5EF4-FFF2-40B4-BE49-F238E27FC236}">
                <a16:creationId xmlns:a16="http://schemas.microsoft.com/office/drawing/2014/main" id="{6EDDC378-FABA-F244-91B8-869CA32632DC}"/>
              </a:ext>
            </a:extLst>
          </p:cNvPr>
          <p:cNvSpPr/>
          <p:nvPr/>
        </p:nvSpPr>
        <p:spPr>
          <a:xfrm>
            <a:off x="0" y="354825"/>
            <a:ext cx="3573624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8" name="Google Shape;587;p22">
            <a:extLst>
              <a:ext uri="{FF2B5EF4-FFF2-40B4-BE49-F238E27FC236}">
                <a16:creationId xmlns:a16="http://schemas.microsoft.com/office/drawing/2014/main" id="{E3744D2E-3079-4080-C40A-BD602DAA834A}"/>
              </a:ext>
            </a:extLst>
          </p:cNvPr>
          <p:cNvSpPr txBox="1"/>
          <p:nvPr/>
        </p:nvSpPr>
        <p:spPr>
          <a:xfrm>
            <a:off x="735469" y="318779"/>
            <a:ext cx="277284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시스템 상세 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9" name="Google Shape;587;p22">
            <a:extLst>
              <a:ext uri="{FF2B5EF4-FFF2-40B4-BE49-F238E27FC236}">
                <a16:creationId xmlns:a16="http://schemas.microsoft.com/office/drawing/2014/main" id="{28FF50C9-151C-F7FE-61FA-34AD993F2D31}"/>
              </a:ext>
            </a:extLst>
          </p:cNvPr>
          <p:cNvSpPr txBox="1"/>
          <p:nvPr/>
        </p:nvSpPr>
        <p:spPr>
          <a:xfrm>
            <a:off x="3640696" y="318779"/>
            <a:ext cx="122055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흐름도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3775722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-1" y="349121"/>
            <a:ext cx="4861249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3573624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277284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시스템 상세 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3" name="Google Shape;587;p22">
            <a:extLst>
              <a:ext uri="{FF2B5EF4-FFF2-40B4-BE49-F238E27FC236}">
                <a16:creationId xmlns:a16="http://schemas.microsoft.com/office/drawing/2014/main" id="{6EB5B040-6D5D-AE18-934D-174D2D14F35A}"/>
              </a:ext>
            </a:extLst>
          </p:cNvPr>
          <p:cNvSpPr txBox="1"/>
          <p:nvPr/>
        </p:nvSpPr>
        <p:spPr>
          <a:xfrm>
            <a:off x="3640696" y="318779"/>
            <a:ext cx="122055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DB 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557F46-0A6C-F156-2EB6-D8688B3C28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60" t="7284" r="6838" b="4387"/>
          <a:stretch/>
        </p:blipFill>
        <p:spPr>
          <a:xfrm>
            <a:off x="2548365" y="819639"/>
            <a:ext cx="4021494" cy="396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9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-1" y="349121"/>
            <a:ext cx="4861249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3573624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277284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시스템 상세 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44F1EF7-006D-456D-DD4F-4E83E022A0F1}"/>
              </a:ext>
            </a:extLst>
          </p:cNvPr>
          <p:cNvGraphicFramePr>
            <a:graphicFrameLocks noGrp="1"/>
          </p:cNvGraphicFramePr>
          <p:nvPr/>
        </p:nvGraphicFramePr>
        <p:xfrm>
          <a:off x="512736" y="1644650"/>
          <a:ext cx="5169606" cy="1854200"/>
        </p:xfrm>
        <a:graphic>
          <a:graphicData uri="http://schemas.openxmlformats.org/drawingml/2006/table">
            <a:tbl>
              <a:tblPr firstRow="1" bandRow="1">
                <a:tableStyleId>{EC8E13C1-B6B5-4A48-AD61-6D59A9098B99}</a:tableStyleId>
              </a:tblPr>
              <a:tblGrid>
                <a:gridCol w="1361357">
                  <a:extLst>
                    <a:ext uri="{9D8B030D-6E8A-4147-A177-3AD203B41FA5}">
                      <a16:colId xmlns:a16="http://schemas.microsoft.com/office/drawing/2014/main" val="2072979696"/>
                    </a:ext>
                  </a:extLst>
                </a:gridCol>
                <a:gridCol w="3808249">
                  <a:extLst>
                    <a:ext uri="{9D8B030D-6E8A-4147-A177-3AD203B41FA5}">
                      <a16:colId xmlns:a16="http://schemas.microsoft.com/office/drawing/2014/main" val="20332412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USER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63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Column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Description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3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uid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User </a:t>
                      </a:r>
                      <a:r>
                        <a:rPr lang="ko-Kore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테이블의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고유 </a:t>
                      </a:r>
                      <a:r>
                        <a:rPr lang="en-US" altLang="ko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21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email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로그인한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소셜 </a:t>
                      </a:r>
                      <a:r>
                        <a:rPr lang="en-US" altLang="ko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의 </a:t>
                      </a:r>
                      <a:r>
                        <a:rPr lang="en-US" altLang="ko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email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997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Name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로그인한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소셜 </a:t>
                      </a:r>
                      <a:r>
                        <a:rPr lang="en-US" altLang="ko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에 설정된 유저 이름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766036"/>
                  </a:ext>
                </a:extLst>
              </a:tr>
            </a:tbl>
          </a:graphicData>
        </a:graphic>
      </p:graphicFrame>
      <p:sp>
        <p:nvSpPr>
          <p:cNvPr id="3" name="Google Shape;587;p22">
            <a:extLst>
              <a:ext uri="{FF2B5EF4-FFF2-40B4-BE49-F238E27FC236}">
                <a16:creationId xmlns:a16="http://schemas.microsoft.com/office/drawing/2014/main" id="{6EB5B040-6D5D-AE18-934D-174D2D14F35A}"/>
              </a:ext>
            </a:extLst>
          </p:cNvPr>
          <p:cNvSpPr txBox="1"/>
          <p:nvPr/>
        </p:nvSpPr>
        <p:spPr>
          <a:xfrm>
            <a:off x="3640696" y="318779"/>
            <a:ext cx="122055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DB 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01F2A0-FFE8-D1D5-9F31-34B144E12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032" y="1841500"/>
            <a:ext cx="16764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27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시스템 모듈 상세 설계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2760F0D-F470-70EA-895B-E918C549B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289020"/>
              </p:ext>
            </p:extLst>
          </p:nvPr>
        </p:nvGraphicFramePr>
        <p:xfrm>
          <a:off x="735469" y="1383738"/>
          <a:ext cx="4858139" cy="2966720"/>
        </p:xfrm>
        <a:graphic>
          <a:graphicData uri="http://schemas.openxmlformats.org/drawingml/2006/table">
            <a:tbl>
              <a:tblPr firstRow="1" bandRow="1">
                <a:tableStyleId>{EC8E13C1-B6B5-4A48-AD61-6D59A9098B99}</a:tableStyleId>
              </a:tblPr>
              <a:tblGrid>
                <a:gridCol w="1279335">
                  <a:extLst>
                    <a:ext uri="{9D8B030D-6E8A-4147-A177-3AD203B41FA5}">
                      <a16:colId xmlns:a16="http://schemas.microsoft.com/office/drawing/2014/main" val="2072979696"/>
                    </a:ext>
                  </a:extLst>
                </a:gridCol>
                <a:gridCol w="3578804">
                  <a:extLst>
                    <a:ext uri="{9D8B030D-6E8A-4147-A177-3AD203B41FA5}">
                      <a16:colId xmlns:a16="http://schemas.microsoft.com/office/drawing/2014/main" val="20332412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Schedule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63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Column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Description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3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Sid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Schedule 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테이블의 고유 </a:t>
                      </a:r>
                      <a:r>
                        <a:rPr lang="en-US" altLang="ko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21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Title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일정 제목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997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Region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여행하는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지역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7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Start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시작 날짜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416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Stop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 종료 날짜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74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Uid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User </a:t>
                      </a:r>
                      <a:r>
                        <a:rPr lang="ko-Kore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테이블의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고유 </a:t>
                      </a:r>
                      <a:r>
                        <a:rPr lang="en-US" altLang="ko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373059"/>
                  </a:ext>
                </a:extLst>
              </a:tr>
            </a:tbl>
          </a:graphicData>
        </a:graphic>
      </p:graphicFrame>
      <p:sp>
        <p:nvSpPr>
          <p:cNvPr id="3" name="Google Shape;585;p22">
            <a:extLst>
              <a:ext uri="{FF2B5EF4-FFF2-40B4-BE49-F238E27FC236}">
                <a16:creationId xmlns:a16="http://schemas.microsoft.com/office/drawing/2014/main" id="{3A3200F7-26F4-8D37-9D47-D882C20E82BC}"/>
              </a:ext>
            </a:extLst>
          </p:cNvPr>
          <p:cNvSpPr/>
          <p:nvPr/>
        </p:nvSpPr>
        <p:spPr>
          <a:xfrm>
            <a:off x="-1" y="349121"/>
            <a:ext cx="4861249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" name="Google Shape;586;p22">
            <a:extLst>
              <a:ext uri="{FF2B5EF4-FFF2-40B4-BE49-F238E27FC236}">
                <a16:creationId xmlns:a16="http://schemas.microsoft.com/office/drawing/2014/main" id="{BA192664-3003-22F5-D055-0ABB63B9D53F}"/>
              </a:ext>
            </a:extLst>
          </p:cNvPr>
          <p:cNvSpPr/>
          <p:nvPr/>
        </p:nvSpPr>
        <p:spPr>
          <a:xfrm>
            <a:off x="0" y="354825"/>
            <a:ext cx="3573624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" name="Google Shape;587;p22">
            <a:extLst>
              <a:ext uri="{FF2B5EF4-FFF2-40B4-BE49-F238E27FC236}">
                <a16:creationId xmlns:a16="http://schemas.microsoft.com/office/drawing/2014/main" id="{31432C0A-9017-648C-5936-2F018BC107AF}"/>
              </a:ext>
            </a:extLst>
          </p:cNvPr>
          <p:cNvSpPr txBox="1"/>
          <p:nvPr/>
        </p:nvSpPr>
        <p:spPr>
          <a:xfrm>
            <a:off x="735469" y="318779"/>
            <a:ext cx="277284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시스템 상세 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6" name="Google Shape;587;p22">
            <a:extLst>
              <a:ext uri="{FF2B5EF4-FFF2-40B4-BE49-F238E27FC236}">
                <a16:creationId xmlns:a16="http://schemas.microsoft.com/office/drawing/2014/main" id="{E643CBA5-117C-D63C-80A5-84530A86E04B}"/>
              </a:ext>
            </a:extLst>
          </p:cNvPr>
          <p:cNvSpPr txBox="1"/>
          <p:nvPr/>
        </p:nvSpPr>
        <p:spPr>
          <a:xfrm>
            <a:off x="3640696" y="318779"/>
            <a:ext cx="122055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DB 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82D868-0BA2-F24F-1A9F-8136E12F2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719" y="1665773"/>
            <a:ext cx="16764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57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시스템 모듈 상세 설계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2760F0D-F470-70EA-895B-E918C549B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817058"/>
              </p:ext>
            </p:extLst>
          </p:nvPr>
        </p:nvGraphicFramePr>
        <p:xfrm>
          <a:off x="735469" y="895350"/>
          <a:ext cx="4858139" cy="3688080"/>
        </p:xfrm>
        <a:graphic>
          <a:graphicData uri="http://schemas.openxmlformats.org/drawingml/2006/table">
            <a:tbl>
              <a:tblPr firstRow="1" bandRow="1">
                <a:tableStyleId>{EC8E13C1-B6B5-4A48-AD61-6D59A9098B99}</a:tableStyleId>
              </a:tblPr>
              <a:tblGrid>
                <a:gridCol w="1279335">
                  <a:extLst>
                    <a:ext uri="{9D8B030D-6E8A-4147-A177-3AD203B41FA5}">
                      <a16:colId xmlns:a16="http://schemas.microsoft.com/office/drawing/2014/main" val="2072979696"/>
                    </a:ext>
                  </a:extLst>
                </a:gridCol>
                <a:gridCol w="3578804">
                  <a:extLst>
                    <a:ext uri="{9D8B030D-6E8A-4147-A177-3AD203B41FA5}">
                      <a16:colId xmlns:a16="http://schemas.microsoft.com/office/drawing/2014/main" val="2033241203"/>
                    </a:ext>
                  </a:extLst>
                </a:gridCol>
              </a:tblGrid>
              <a:tr h="24900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Place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636326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Column</a:t>
                      </a:r>
                      <a:endParaRPr lang="ko-Kore-KR" altLang="en-US" sz="12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Description</a:t>
                      </a:r>
                      <a:endParaRPr lang="ko-Kore-KR" altLang="en-US" sz="12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33116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pid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Place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테이블의 고유 </a:t>
                      </a:r>
                      <a:r>
                        <a:rPr lang="en-US" altLang="ko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21320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name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여행지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이름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997696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address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여행지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주소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766036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latitude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여행지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위도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416781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longitude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여행지 경도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747574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category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여행지 카테고리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373059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status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여행지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방문 여부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937825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diary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여행지에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대한 일지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363599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Total_spending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여행지에서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소비한 총 지출 내역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596152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visit_date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여행지 방문 날짜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146949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sid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Schedule </a:t>
                      </a:r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테이블의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고유 </a:t>
                      </a:r>
                      <a:r>
                        <a:rPr lang="en-US" altLang="ko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80941"/>
                  </a:ext>
                </a:extLst>
              </a:tr>
              <a:tr h="2475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uid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User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테이블의 고유 </a:t>
                      </a:r>
                      <a:r>
                        <a:rPr lang="en-US" altLang="ko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244237"/>
                  </a:ext>
                </a:extLst>
              </a:tr>
            </a:tbl>
          </a:graphicData>
        </a:graphic>
      </p:graphicFrame>
      <p:sp>
        <p:nvSpPr>
          <p:cNvPr id="3" name="Google Shape;585;p22">
            <a:extLst>
              <a:ext uri="{FF2B5EF4-FFF2-40B4-BE49-F238E27FC236}">
                <a16:creationId xmlns:a16="http://schemas.microsoft.com/office/drawing/2014/main" id="{9253C3D2-AA66-73E6-C544-85AC7274CC51}"/>
              </a:ext>
            </a:extLst>
          </p:cNvPr>
          <p:cNvSpPr/>
          <p:nvPr/>
        </p:nvSpPr>
        <p:spPr>
          <a:xfrm>
            <a:off x="-1" y="349121"/>
            <a:ext cx="4861249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" name="Google Shape;586;p22">
            <a:extLst>
              <a:ext uri="{FF2B5EF4-FFF2-40B4-BE49-F238E27FC236}">
                <a16:creationId xmlns:a16="http://schemas.microsoft.com/office/drawing/2014/main" id="{66DDD0FC-98B7-02AB-ECBD-66FB158E0064}"/>
              </a:ext>
            </a:extLst>
          </p:cNvPr>
          <p:cNvSpPr/>
          <p:nvPr/>
        </p:nvSpPr>
        <p:spPr>
          <a:xfrm>
            <a:off x="0" y="354825"/>
            <a:ext cx="3573624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" name="Google Shape;587;p22">
            <a:extLst>
              <a:ext uri="{FF2B5EF4-FFF2-40B4-BE49-F238E27FC236}">
                <a16:creationId xmlns:a16="http://schemas.microsoft.com/office/drawing/2014/main" id="{B95440B5-B0EE-EC29-1EC7-0B82041304B4}"/>
              </a:ext>
            </a:extLst>
          </p:cNvPr>
          <p:cNvSpPr txBox="1"/>
          <p:nvPr/>
        </p:nvSpPr>
        <p:spPr>
          <a:xfrm>
            <a:off x="735469" y="318779"/>
            <a:ext cx="277284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시스템 상세 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6" name="Google Shape;587;p22">
            <a:extLst>
              <a:ext uri="{FF2B5EF4-FFF2-40B4-BE49-F238E27FC236}">
                <a16:creationId xmlns:a16="http://schemas.microsoft.com/office/drawing/2014/main" id="{A17448E1-6DB1-2AA7-FF90-7C1F2355939E}"/>
              </a:ext>
            </a:extLst>
          </p:cNvPr>
          <p:cNvSpPr txBox="1"/>
          <p:nvPr/>
        </p:nvSpPr>
        <p:spPr>
          <a:xfrm>
            <a:off x="3640696" y="318779"/>
            <a:ext cx="122055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DB 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A25B71-ADCF-EEB9-E67A-20CE5C99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427" y="895350"/>
            <a:ext cx="19304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61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시스템 모듈 상세 설계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2760F0D-F470-70EA-895B-E918C549B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720197"/>
              </p:ext>
            </p:extLst>
          </p:nvPr>
        </p:nvGraphicFramePr>
        <p:xfrm>
          <a:off x="660825" y="1634180"/>
          <a:ext cx="4858139" cy="1875140"/>
        </p:xfrm>
        <a:graphic>
          <a:graphicData uri="http://schemas.openxmlformats.org/drawingml/2006/table">
            <a:tbl>
              <a:tblPr firstRow="1" bandRow="1">
                <a:tableStyleId>{EC8E13C1-B6B5-4A48-AD61-6D59A9098B99}</a:tableStyleId>
              </a:tblPr>
              <a:tblGrid>
                <a:gridCol w="1279335">
                  <a:extLst>
                    <a:ext uri="{9D8B030D-6E8A-4147-A177-3AD203B41FA5}">
                      <a16:colId xmlns:a16="http://schemas.microsoft.com/office/drawing/2014/main" val="2072979696"/>
                    </a:ext>
                  </a:extLst>
                </a:gridCol>
                <a:gridCol w="3578804">
                  <a:extLst>
                    <a:ext uri="{9D8B030D-6E8A-4147-A177-3AD203B41FA5}">
                      <a16:colId xmlns:a16="http://schemas.microsoft.com/office/drawing/2014/main" val="2033241203"/>
                    </a:ext>
                  </a:extLst>
                </a:gridCol>
              </a:tblGrid>
              <a:tr h="30542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Spending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636326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Column</a:t>
                      </a:r>
                      <a:endParaRPr lang="ko-Kore-KR" altLang="en-US" sz="12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Description</a:t>
                      </a:r>
                      <a:endParaRPr lang="ko-Kore-KR" altLang="en-US" sz="12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33116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spid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Spending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테이블의 고유 </a:t>
                      </a:r>
                      <a:r>
                        <a:rPr lang="en-US" altLang="ko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21320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name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지출내역 품명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997696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quantitiy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지출내역 수량 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766036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price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지출내역 가격 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416781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pid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Place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테이블의 고유 </a:t>
                      </a:r>
                      <a:r>
                        <a:rPr lang="en" altLang="ko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 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747574"/>
                  </a:ext>
                </a:extLst>
              </a:tr>
            </a:tbl>
          </a:graphicData>
        </a:graphic>
      </p:graphicFrame>
      <p:sp>
        <p:nvSpPr>
          <p:cNvPr id="3" name="Google Shape;585;p22">
            <a:extLst>
              <a:ext uri="{FF2B5EF4-FFF2-40B4-BE49-F238E27FC236}">
                <a16:creationId xmlns:a16="http://schemas.microsoft.com/office/drawing/2014/main" id="{4E990EED-67AA-8CF4-632E-C7C62468CFAD}"/>
              </a:ext>
            </a:extLst>
          </p:cNvPr>
          <p:cNvSpPr/>
          <p:nvPr/>
        </p:nvSpPr>
        <p:spPr>
          <a:xfrm>
            <a:off x="-1" y="349121"/>
            <a:ext cx="4861249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" name="Google Shape;586;p22">
            <a:extLst>
              <a:ext uri="{FF2B5EF4-FFF2-40B4-BE49-F238E27FC236}">
                <a16:creationId xmlns:a16="http://schemas.microsoft.com/office/drawing/2014/main" id="{7346CAFF-F3C1-D4A2-9630-192FFBCF3979}"/>
              </a:ext>
            </a:extLst>
          </p:cNvPr>
          <p:cNvSpPr/>
          <p:nvPr/>
        </p:nvSpPr>
        <p:spPr>
          <a:xfrm>
            <a:off x="0" y="354825"/>
            <a:ext cx="3573624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" name="Google Shape;587;p22">
            <a:extLst>
              <a:ext uri="{FF2B5EF4-FFF2-40B4-BE49-F238E27FC236}">
                <a16:creationId xmlns:a16="http://schemas.microsoft.com/office/drawing/2014/main" id="{93463EB4-CAE7-4AC5-B924-A0F0A631F91F}"/>
              </a:ext>
            </a:extLst>
          </p:cNvPr>
          <p:cNvSpPr txBox="1"/>
          <p:nvPr/>
        </p:nvSpPr>
        <p:spPr>
          <a:xfrm>
            <a:off x="735469" y="318779"/>
            <a:ext cx="277284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시스템 상세 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6" name="Google Shape;587;p22">
            <a:extLst>
              <a:ext uri="{FF2B5EF4-FFF2-40B4-BE49-F238E27FC236}">
                <a16:creationId xmlns:a16="http://schemas.microsoft.com/office/drawing/2014/main" id="{2CAD8853-1872-5168-FEDC-0D691FF83AF1}"/>
              </a:ext>
            </a:extLst>
          </p:cNvPr>
          <p:cNvSpPr txBox="1"/>
          <p:nvPr/>
        </p:nvSpPr>
        <p:spPr>
          <a:xfrm>
            <a:off x="3640696" y="318779"/>
            <a:ext cx="122055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DB 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52AF20-1901-63DC-B0D6-FBCE2EACA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378" y="1559963"/>
            <a:ext cx="16510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2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900" y="1409050"/>
            <a:ext cx="6742727" cy="3288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6"/>
          <p:cNvGrpSpPr/>
          <p:nvPr/>
        </p:nvGrpSpPr>
        <p:grpSpPr>
          <a:xfrm>
            <a:off x="7064909" y="1549101"/>
            <a:ext cx="708242" cy="510541"/>
            <a:chOff x="1389000" y="3536375"/>
            <a:chExt cx="2376650" cy="1713225"/>
          </a:xfrm>
        </p:grpSpPr>
        <p:sp>
          <p:nvSpPr>
            <p:cNvPr id="145" name="Google Shape;145;p16"/>
            <p:cNvSpPr/>
            <p:nvPr/>
          </p:nvSpPr>
          <p:spPr>
            <a:xfrm>
              <a:off x="1440775" y="3587875"/>
              <a:ext cx="2324875" cy="1661725"/>
            </a:xfrm>
            <a:custGeom>
              <a:avLst/>
              <a:gdLst/>
              <a:ahLst/>
              <a:cxnLst/>
              <a:rect l="l" t="t" r="r" b="b"/>
              <a:pathLst>
                <a:path w="92995" h="66469" extrusionOk="0">
                  <a:moveTo>
                    <a:pt x="60049" y="1"/>
                  </a:moveTo>
                  <a:cubicBezTo>
                    <a:pt x="58610" y="1"/>
                    <a:pt x="57157" y="399"/>
                    <a:pt x="55863" y="1230"/>
                  </a:cubicBezTo>
                  <a:lnTo>
                    <a:pt x="43146" y="9445"/>
                  </a:lnTo>
                  <a:cubicBezTo>
                    <a:pt x="42456" y="9905"/>
                    <a:pt x="41831" y="10464"/>
                    <a:pt x="41305" y="11121"/>
                  </a:cubicBezTo>
                  <a:cubicBezTo>
                    <a:pt x="40517" y="11351"/>
                    <a:pt x="39728" y="11680"/>
                    <a:pt x="39038" y="12140"/>
                  </a:cubicBezTo>
                  <a:lnTo>
                    <a:pt x="4601" y="34419"/>
                  </a:lnTo>
                  <a:cubicBezTo>
                    <a:pt x="1019" y="36752"/>
                    <a:pt x="0" y="41517"/>
                    <a:pt x="2300" y="45099"/>
                  </a:cubicBezTo>
                  <a:lnTo>
                    <a:pt x="12783" y="61299"/>
                  </a:lnTo>
                  <a:cubicBezTo>
                    <a:pt x="14226" y="63512"/>
                    <a:pt x="16703" y="64817"/>
                    <a:pt x="19326" y="64817"/>
                  </a:cubicBezTo>
                  <a:cubicBezTo>
                    <a:pt x="19390" y="64817"/>
                    <a:pt x="19455" y="64816"/>
                    <a:pt x="19519" y="64815"/>
                  </a:cubicBezTo>
                  <a:cubicBezTo>
                    <a:pt x="20891" y="65882"/>
                    <a:pt x="22547" y="66468"/>
                    <a:pt x="24275" y="66468"/>
                  </a:cubicBezTo>
                  <a:cubicBezTo>
                    <a:pt x="24409" y="66468"/>
                    <a:pt x="24543" y="66465"/>
                    <a:pt x="24678" y="66458"/>
                  </a:cubicBezTo>
                  <a:cubicBezTo>
                    <a:pt x="24941" y="66458"/>
                    <a:pt x="25171" y="66425"/>
                    <a:pt x="25434" y="66392"/>
                  </a:cubicBezTo>
                  <a:lnTo>
                    <a:pt x="66016" y="60477"/>
                  </a:lnTo>
                  <a:cubicBezTo>
                    <a:pt x="66838" y="60346"/>
                    <a:pt x="67659" y="60116"/>
                    <a:pt x="68382" y="59721"/>
                  </a:cubicBezTo>
                  <a:cubicBezTo>
                    <a:pt x="68974" y="59820"/>
                    <a:pt x="69532" y="59853"/>
                    <a:pt x="70124" y="59853"/>
                  </a:cubicBezTo>
                  <a:cubicBezTo>
                    <a:pt x="70387" y="59820"/>
                    <a:pt x="70617" y="59787"/>
                    <a:pt x="70880" y="59754"/>
                  </a:cubicBezTo>
                  <a:lnTo>
                    <a:pt x="85831" y="57585"/>
                  </a:lnTo>
                  <a:cubicBezTo>
                    <a:pt x="90070" y="56961"/>
                    <a:pt x="92995" y="53018"/>
                    <a:pt x="92403" y="48779"/>
                  </a:cubicBezTo>
                  <a:lnTo>
                    <a:pt x="89610" y="29720"/>
                  </a:lnTo>
                  <a:cubicBezTo>
                    <a:pt x="89069" y="25904"/>
                    <a:pt x="85790" y="23073"/>
                    <a:pt x="81945" y="23073"/>
                  </a:cubicBezTo>
                  <a:cubicBezTo>
                    <a:pt x="81817" y="23073"/>
                    <a:pt x="81689" y="23076"/>
                    <a:pt x="81559" y="23082"/>
                  </a:cubicBezTo>
                  <a:cubicBezTo>
                    <a:pt x="81329" y="23115"/>
                    <a:pt x="81066" y="23115"/>
                    <a:pt x="80803" y="23181"/>
                  </a:cubicBezTo>
                  <a:lnTo>
                    <a:pt x="78273" y="23542"/>
                  </a:lnTo>
                  <a:cubicBezTo>
                    <a:pt x="78207" y="22162"/>
                    <a:pt x="77780" y="20848"/>
                    <a:pt x="77057" y="19730"/>
                  </a:cubicBezTo>
                  <a:lnTo>
                    <a:pt x="66575" y="3530"/>
                  </a:lnTo>
                  <a:cubicBezTo>
                    <a:pt x="65085" y="1243"/>
                    <a:pt x="62590" y="1"/>
                    <a:pt x="60049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1389000" y="3536375"/>
              <a:ext cx="2325725" cy="1662150"/>
            </a:xfrm>
            <a:custGeom>
              <a:avLst/>
              <a:gdLst/>
              <a:ahLst/>
              <a:cxnLst/>
              <a:rect l="l" t="t" r="r" b="b"/>
              <a:pathLst>
                <a:path w="93029" h="66486" extrusionOk="0">
                  <a:moveTo>
                    <a:pt x="60067" y="1"/>
                  </a:moveTo>
                  <a:cubicBezTo>
                    <a:pt x="58623" y="1"/>
                    <a:pt x="57163" y="406"/>
                    <a:pt x="55863" y="1253"/>
                  </a:cubicBezTo>
                  <a:lnTo>
                    <a:pt x="43179" y="9468"/>
                  </a:lnTo>
                  <a:cubicBezTo>
                    <a:pt x="42456" y="9928"/>
                    <a:pt x="41832" y="10486"/>
                    <a:pt x="41339" y="11144"/>
                  </a:cubicBezTo>
                  <a:cubicBezTo>
                    <a:pt x="40518" y="11341"/>
                    <a:pt x="39762" y="11669"/>
                    <a:pt x="39039" y="12129"/>
                  </a:cubicBezTo>
                  <a:lnTo>
                    <a:pt x="4601" y="34442"/>
                  </a:lnTo>
                  <a:cubicBezTo>
                    <a:pt x="1052" y="36742"/>
                    <a:pt x="1" y="41507"/>
                    <a:pt x="2334" y="45121"/>
                  </a:cubicBezTo>
                  <a:lnTo>
                    <a:pt x="12784" y="61288"/>
                  </a:lnTo>
                  <a:cubicBezTo>
                    <a:pt x="14228" y="63503"/>
                    <a:pt x="16706" y="64840"/>
                    <a:pt x="19362" y="64840"/>
                  </a:cubicBezTo>
                  <a:cubicBezTo>
                    <a:pt x="19426" y="64840"/>
                    <a:pt x="19489" y="64839"/>
                    <a:pt x="19553" y="64837"/>
                  </a:cubicBezTo>
                  <a:cubicBezTo>
                    <a:pt x="20926" y="65898"/>
                    <a:pt x="22655" y="66485"/>
                    <a:pt x="24402" y="66485"/>
                  </a:cubicBezTo>
                  <a:cubicBezTo>
                    <a:pt x="24494" y="66485"/>
                    <a:pt x="24587" y="66484"/>
                    <a:pt x="24679" y="66480"/>
                  </a:cubicBezTo>
                  <a:cubicBezTo>
                    <a:pt x="24942" y="66480"/>
                    <a:pt x="25205" y="66448"/>
                    <a:pt x="25468" y="66415"/>
                  </a:cubicBezTo>
                  <a:lnTo>
                    <a:pt x="66050" y="60500"/>
                  </a:lnTo>
                  <a:cubicBezTo>
                    <a:pt x="66871" y="60368"/>
                    <a:pt x="67660" y="60105"/>
                    <a:pt x="68416" y="59744"/>
                  </a:cubicBezTo>
                  <a:cubicBezTo>
                    <a:pt x="68835" y="59818"/>
                    <a:pt x="69272" y="59855"/>
                    <a:pt x="69701" y="59855"/>
                  </a:cubicBezTo>
                  <a:cubicBezTo>
                    <a:pt x="69843" y="59855"/>
                    <a:pt x="69985" y="59851"/>
                    <a:pt x="70125" y="59843"/>
                  </a:cubicBezTo>
                  <a:cubicBezTo>
                    <a:pt x="70388" y="59843"/>
                    <a:pt x="70650" y="59810"/>
                    <a:pt x="70913" y="59777"/>
                  </a:cubicBezTo>
                  <a:lnTo>
                    <a:pt x="85865" y="57575"/>
                  </a:lnTo>
                  <a:cubicBezTo>
                    <a:pt x="90104" y="56951"/>
                    <a:pt x="93028" y="53041"/>
                    <a:pt x="92404" y="48802"/>
                  </a:cubicBezTo>
                  <a:lnTo>
                    <a:pt x="89611" y="29710"/>
                  </a:lnTo>
                  <a:cubicBezTo>
                    <a:pt x="89070" y="25895"/>
                    <a:pt x="85793" y="23095"/>
                    <a:pt x="81980" y="23095"/>
                  </a:cubicBezTo>
                  <a:cubicBezTo>
                    <a:pt x="81852" y="23095"/>
                    <a:pt x="81722" y="23098"/>
                    <a:pt x="81593" y="23105"/>
                  </a:cubicBezTo>
                  <a:cubicBezTo>
                    <a:pt x="81330" y="23105"/>
                    <a:pt x="81067" y="23138"/>
                    <a:pt x="80837" y="23171"/>
                  </a:cubicBezTo>
                  <a:lnTo>
                    <a:pt x="78307" y="23532"/>
                  </a:lnTo>
                  <a:cubicBezTo>
                    <a:pt x="78241" y="22185"/>
                    <a:pt x="77814" y="20870"/>
                    <a:pt x="77058" y="19720"/>
                  </a:cubicBezTo>
                  <a:lnTo>
                    <a:pt x="66576" y="3553"/>
                  </a:lnTo>
                  <a:cubicBezTo>
                    <a:pt x="65089" y="1250"/>
                    <a:pt x="62602" y="1"/>
                    <a:pt x="600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2998350" y="4246250"/>
              <a:ext cx="574250" cy="652925"/>
            </a:xfrm>
            <a:custGeom>
              <a:avLst/>
              <a:gdLst/>
              <a:ahLst/>
              <a:cxnLst/>
              <a:rect l="l" t="t" r="r" b="b"/>
              <a:pathLst>
                <a:path w="22970" h="26117" extrusionOk="0">
                  <a:moveTo>
                    <a:pt x="17431" y="1"/>
                  </a:moveTo>
                  <a:cubicBezTo>
                    <a:pt x="17296" y="1"/>
                    <a:pt x="17159" y="11"/>
                    <a:pt x="17022" y="33"/>
                  </a:cubicBezTo>
                  <a:lnTo>
                    <a:pt x="2465" y="2136"/>
                  </a:lnTo>
                  <a:cubicBezTo>
                    <a:pt x="1019" y="2366"/>
                    <a:pt x="0" y="3714"/>
                    <a:pt x="197" y="5192"/>
                  </a:cubicBezTo>
                  <a:lnTo>
                    <a:pt x="2925" y="23824"/>
                  </a:lnTo>
                  <a:cubicBezTo>
                    <a:pt x="3135" y="25176"/>
                    <a:pt x="4280" y="26116"/>
                    <a:pt x="5605" y="26116"/>
                  </a:cubicBezTo>
                  <a:cubicBezTo>
                    <a:pt x="5729" y="26116"/>
                    <a:pt x="5854" y="26108"/>
                    <a:pt x="5981" y="26091"/>
                  </a:cubicBezTo>
                  <a:lnTo>
                    <a:pt x="20505" y="23955"/>
                  </a:lnTo>
                  <a:cubicBezTo>
                    <a:pt x="21984" y="23758"/>
                    <a:pt x="22969" y="22411"/>
                    <a:pt x="22772" y="20932"/>
                  </a:cubicBezTo>
                  <a:lnTo>
                    <a:pt x="20045" y="2268"/>
                  </a:lnTo>
                  <a:cubicBezTo>
                    <a:pt x="19837" y="959"/>
                    <a:pt x="18714" y="1"/>
                    <a:pt x="17431" y="1"/>
                  </a:cubicBezTo>
                  <a:close/>
                </a:path>
              </a:pathLst>
            </a:custGeom>
            <a:solidFill>
              <a:schemeClr val="accent4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2998350" y="4245575"/>
              <a:ext cx="504425" cy="152675"/>
            </a:xfrm>
            <a:custGeom>
              <a:avLst/>
              <a:gdLst/>
              <a:ahLst/>
              <a:cxnLst/>
              <a:rect l="l" t="t" r="r" b="b"/>
              <a:pathLst>
                <a:path w="20177" h="6107" extrusionOk="0">
                  <a:moveTo>
                    <a:pt x="17583" y="1"/>
                  </a:moveTo>
                  <a:cubicBezTo>
                    <a:pt x="17463" y="1"/>
                    <a:pt x="17341" y="9"/>
                    <a:pt x="17219" y="27"/>
                  </a:cubicBezTo>
                  <a:lnTo>
                    <a:pt x="2267" y="2196"/>
                  </a:lnTo>
                  <a:cubicBezTo>
                    <a:pt x="920" y="2426"/>
                    <a:pt x="0" y="3675"/>
                    <a:pt x="197" y="4989"/>
                  </a:cubicBezTo>
                  <a:lnTo>
                    <a:pt x="362" y="6106"/>
                  </a:lnTo>
                  <a:lnTo>
                    <a:pt x="20176" y="3215"/>
                  </a:lnTo>
                  <a:lnTo>
                    <a:pt x="20012" y="2098"/>
                  </a:lnTo>
                  <a:cubicBezTo>
                    <a:pt x="19833" y="873"/>
                    <a:pt x="18784" y="1"/>
                    <a:pt x="17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3011475" y="4259425"/>
              <a:ext cx="491300" cy="137175"/>
            </a:xfrm>
            <a:custGeom>
              <a:avLst/>
              <a:gdLst/>
              <a:ahLst/>
              <a:cxnLst/>
              <a:rect l="l" t="t" r="r" b="b"/>
              <a:pathLst>
                <a:path w="19652" h="5487" extrusionOk="0">
                  <a:moveTo>
                    <a:pt x="17243" y="1"/>
                  </a:moveTo>
                  <a:cubicBezTo>
                    <a:pt x="17105" y="1"/>
                    <a:pt x="16966" y="11"/>
                    <a:pt x="16825" y="32"/>
                  </a:cubicBezTo>
                  <a:lnTo>
                    <a:pt x="2235" y="2168"/>
                  </a:lnTo>
                  <a:cubicBezTo>
                    <a:pt x="921" y="2332"/>
                    <a:pt x="1" y="3417"/>
                    <a:pt x="165" y="4534"/>
                  </a:cubicBezTo>
                  <a:lnTo>
                    <a:pt x="297" y="5487"/>
                  </a:lnTo>
                  <a:lnTo>
                    <a:pt x="19651" y="2661"/>
                  </a:lnTo>
                  <a:lnTo>
                    <a:pt x="19520" y="1708"/>
                  </a:lnTo>
                  <a:cubicBezTo>
                    <a:pt x="19373" y="710"/>
                    <a:pt x="18388" y="1"/>
                    <a:pt x="17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998350" y="4241325"/>
              <a:ext cx="504425" cy="156925"/>
            </a:xfrm>
            <a:custGeom>
              <a:avLst/>
              <a:gdLst/>
              <a:ahLst/>
              <a:cxnLst/>
              <a:rect l="l" t="t" r="r" b="b"/>
              <a:pathLst>
                <a:path w="20177" h="6277" fill="none" extrusionOk="0">
                  <a:moveTo>
                    <a:pt x="20012" y="2268"/>
                  </a:moveTo>
                  <a:cubicBezTo>
                    <a:pt x="19815" y="920"/>
                    <a:pt x="18566" y="0"/>
                    <a:pt x="17219" y="197"/>
                  </a:cubicBezTo>
                  <a:lnTo>
                    <a:pt x="2267" y="2366"/>
                  </a:lnTo>
                  <a:cubicBezTo>
                    <a:pt x="920" y="2596"/>
                    <a:pt x="0" y="3845"/>
                    <a:pt x="197" y="5159"/>
                  </a:cubicBezTo>
                  <a:lnTo>
                    <a:pt x="362" y="6276"/>
                  </a:lnTo>
                  <a:lnTo>
                    <a:pt x="20176" y="3385"/>
                  </a:lnTo>
                  <a:close/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3069000" y="4746550"/>
              <a:ext cx="504425" cy="153475"/>
            </a:xfrm>
            <a:custGeom>
              <a:avLst/>
              <a:gdLst/>
              <a:ahLst/>
              <a:cxnLst/>
              <a:rect l="l" t="t" r="r" b="b"/>
              <a:pathLst>
                <a:path w="20177" h="6139" extrusionOk="0">
                  <a:moveTo>
                    <a:pt x="19815" y="0"/>
                  </a:moveTo>
                  <a:lnTo>
                    <a:pt x="0" y="2925"/>
                  </a:lnTo>
                  <a:lnTo>
                    <a:pt x="164" y="4042"/>
                  </a:lnTo>
                  <a:cubicBezTo>
                    <a:pt x="344" y="5267"/>
                    <a:pt x="1392" y="6139"/>
                    <a:pt x="2569" y="6139"/>
                  </a:cubicBezTo>
                  <a:cubicBezTo>
                    <a:pt x="2687" y="6139"/>
                    <a:pt x="2805" y="6130"/>
                    <a:pt x="2925" y="6112"/>
                  </a:cubicBezTo>
                  <a:lnTo>
                    <a:pt x="17909" y="3911"/>
                  </a:lnTo>
                  <a:cubicBezTo>
                    <a:pt x="19223" y="3713"/>
                    <a:pt x="20176" y="2465"/>
                    <a:pt x="19979" y="1150"/>
                  </a:cubicBezTo>
                  <a:lnTo>
                    <a:pt x="19815" y="0"/>
                  </a:lnTo>
                  <a:close/>
                </a:path>
              </a:pathLst>
            </a:custGeom>
            <a:solidFill>
              <a:schemeClr val="accent2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3088700" y="4486950"/>
              <a:ext cx="4150" cy="27950"/>
            </a:xfrm>
            <a:custGeom>
              <a:avLst/>
              <a:gdLst/>
              <a:ahLst/>
              <a:cxnLst/>
              <a:rect l="l" t="t" r="r" b="b"/>
              <a:pathLst>
                <a:path w="166" h="1118" fill="none" extrusionOk="0">
                  <a:moveTo>
                    <a:pt x="1" y="0"/>
                  </a:moveTo>
                  <a:lnTo>
                    <a:pt x="165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3157700" y="4477100"/>
              <a:ext cx="4150" cy="27950"/>
            </a:xfrm>
            <a:custGeom>
              <a:avLst/>
              <a:gdLst/>
              <a:ahLst/>
              <a:cxnLst/>
              <a:rect l="l" t="t" r="r" b="b"/>
              <a:pathLst>
                <a:path w="166" h="1118" fill="none" extrusionOk="0">
                  <a:moveTo>
                    <a:pt x="1" y="0"/>
                  </a:moveTo>
                  <a:lnTo>
                    <a:pt x="165" y="111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3198800" y="447052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0" y="0"/>
                  </a:moveTo>
                  <a:lnTo>
                    <a:pt x="164" y="115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3125675" y="448120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0" y="0"/>
                  </a:moveTo>
                  <a:lnTo>
                    <a:pt x="165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3100200" y="4487775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7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3138000" y="4482850"/>
              <a:ext cx="7425" cy="825"/>
            </a:xfrm>
            <a:custGeom>
              <a:avLst/>
              <a:gdLst/>
              <a:ahLst/>
              <a:cxnLst/>
              <a:rect l="l" t="t" r="r" b="b"/>
              <a:pathLst>
                <a:path w="297" h="33" fill="none" extrusionOk="0">
                  <a:moveTo>
                    <a:pt x="296" y="0"/>
                  </a:moveTo>
                  <a:lnTo>
                    <a:pt x="0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3170850" y="4477900"/>
              <a:ext cx="8250" cy="850"/>
            </a:xfrm>
            <a:custGeom>
              <a:avLst/>
              <a:gdLst/>
              <a:ahLst/>
              <a:cxnLst/>
              <a:rect l="l" t="t" r="r" b="b"/>
              <a:pathLst>
                <a:path w="330" h="34" fill="none" extrusionOk="0">
                  <a:moveTo>
                    <a:pt x="329" y="1"/>
                  </a:moveTo>
                  <a:lnTo>
                    <a:pt x="1" y="3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3101850" y="4500100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6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3126500" y="4502550"/>
              <a:ext cx="21375" cy="3325"/>
            </a:xfrm>
            <a:custGeom>
              <a:avLst/>
              <a:gdLst/>
              <a:ahLst/>
              <a:cxnLst/>
              <a:rect l="l" t="t" r="r" b="b"/>
              <a:pathLst>
                <a:path w="855" h="133" fill="none" extrusionOk="0">
                  <a:moveTo>
                    <a:pt x="0" y="132"/>
                  </a:moveTo>
                  <a:lnTo>
                    <a:pt x="855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176600" y="4486950"/>
              <a:ext cx="14000" cy="11525"/>
            </a:xfrm>
            <a:custGeom>
              <a:avLst/>
              <a:gdLst/>
              <a:ahLst/>
              <a:cxnLst/>
              <a:rect l="l" t="t" r="r" b="b"/>
              <a:pathLst>
                <a:path w="560" h="461" fill="none" extrusionOk="0">
                  <a:moveTo>
                    <a:pt x="1" y="0"/>
                  </a:moveTo>
                  <a:lnTo>
                    <a:pt x="67" y="460"/>
                  </a:lnTo>
                  <a:lnTo>
                    <a:pt x="559" y="39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3212750" y="4470525"/>
              <a:ext cx="20575" cy="23025"/>
            </a:xfrm>
            <a:custGeom>
              <a:avLst/>
              <a:gdLst/>
              <a:ahLst/>
              <a:cxnLst/>
              <a:rect l="l" t="t" r="r" b="b"/>
              <a:pathLst>
                <a:path w="823" h="921" fill="none" extrusionOk="0">
                  <a:moveTo>
                    <a:pt x="1" y="99"/>
                  </a:moveTo>
                  <a:lnTo>
                    <a:pt x="691" y="0"/>
                  </a:lnTo>
                  <a:lnTo>
                    <a:pt x="822" y="822"/>
                  </a:lnTo>
                  <a:lnTo>
                    <a:pt x="132" y="92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3281750" y="454445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3350775" y="453460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4" y="115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3391850" y="452885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4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3318725" y="453952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5" y="1151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3295725" y="4565000"/>
              <a:ext cx="13175" cy="2475"/>
            </a:xfrm>
            <a:custGeom>
              <a:avLst/>
              <a:gdLst/>
              <a:ahLst/>
              <a:cxnLst/>
              <a:rect l="l" t="t" r="r" b="b"/>
              <a:pathLst>
                <a:path w="527" h="99" fill="none" extrusionOk="0">
                  <a:moveTo>
                    <a:pt x="526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3333525" y="4560875"/>
              <a:ext cx="8225" cy="850"/>
            </a:xfrm>
            <a:custGeom>
              <a:avLst/>
              <a:gdLst/>
              <a:ahLst/>
              <a:cxnLst/>
              <a:rect l="l" t="t" r="r" b="b"/>
              <a:pathLst>
                <a:path w="329" h="34" fill="none" extrusionOk="0">
                  <a:moveTo>
                    <a:pt x="329" y="1"/>
                  </a:moveTo>
                  <a:lnTo>
                    <a:pt x="0" y="3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3367200" y="45559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6" y="1"/>
                  </a:moveTo>
                  <a:lnTo>
                    <a:pt x="0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3294075" y="4552675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7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3317075" y="4541175"/>
              <a:ext cx="20575" cy="3300"/>
            </a:xfrm>
            <a:custGeom>
              <a:avLst/>
              <a:gdLst/>
              <a:ahLst/>
              <a:cxnLst/>
              <a:rect l="l" t="t" r="r" b="b"/>
              <a:pathLst>
                <a:path w="823" h="132" fill="none" extrusionOk="0">
                  <a:moveTo>
                    <a:pt x="1" y="132"/>
                  </a:moveTo>
                  <a:lnTo>
                    <a:pt x="82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3368850" y="4534600"/>
              <a:ext cx="11525" cy="13175"/>
            </a:xfrm>
            <a:custGeom>
              <a:avLst/>
              <a:gdLst/>
              <a:ahLst/>
              <a:cxnLst/>
              <a:rect l="l" t="t" r="r" b="b"/>
              <a:pathLst>
                <a:path w="461" h="527" fill="none" extrusionOk="0">
                  <a:moveTo>
                    <a:pt x="66" y="526"/>
                  </a:moveTo>
                  <a:lnTo>
                    <a:pt x="0" y="99"/>
                  </a:lnTo>
                  <a:lnTo>
                    <a:pt x="46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3405800" y="4528025"/>
              <a:ext cx="19750" cy="23025"/>
            </a:xfrm>
            <a:custGeom>
              <a:avLst/>
              <a:gdLst/>
              <a:ahLst/>
              <a:cxnLst/>
              <a:rect l="l" t="t" r="r" b="b"/>
              <a:pathLst>
                <a:path w="790" h="921" fill="none" extrusionOk="0">
                  <a:moveTo>
                    <a:pt x="99" y="920"/>
                  </a:moveTo>
                  <a:lnTo>
                    <a:pt x="789" y="822"/>
                  </a:lnTo>
                  <a:lnTo>
                    <a:pt x="691" y="0"/>
                  </a:ln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3241500" y="45502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3172500" y="4560875"/>
              <a:ext cx="4125" cy="27975"/>
            </a:xfrm>
            <a:custGeom>
              <a:avLst/>
              <a:gdLst/>
              <a:ahLst/>
              <a:cxnLst/>
              <a:rect l="l" t="t" r="r" b="b"/>
              <a:pathLst>
                <a:path w="165" h="1119" fill="none" extrusionOk="0">
                  <a:moveTo>
                    <a:pt x="165" y="111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0600" y="4566625"/>
              <a:ext cx="4950" cy="28775"/>
            </a:xfrm>
            <a:custGeom>
              <a:avLst/>
              <a:gdLst/>
              <a:ahLst/>
              <a:cxnLst/>
              <a:rect l="l" t="t" r="r" b="b"/>
              <a:pathLst>
                <a:path w="198" h="1151" fill="none" extrusionOk="0">
                  <a:moveTo>
                    <a:pt x="198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204550" y="455595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4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220975" y="4576500"/>
              <a:ext cx="13150" cy="1650"/>
            </a:xfrm>
            <a:custGeom>
              <a:avLst/>
              <a:gdLst/>
              <a:ahLst/>
              <a:cxnLst/>
              <a:rect l="l" t="t" r="r" b="b"/>
              <a:pathLst>
                <a:path w="526" h="66" fill="none" extrusionOk="0">
                  <a:moveTo>
                    <a:pt x="0" y="66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188925" y="45822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1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3155250" y="4587175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0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3219325" y="4563350"/>
              <a:ext cx="13175" cy="2475"/>
            </a:xfrm>
            <a:custGeom>
              <a:avLst/>
              <a:gdLst/>
              <a:ahLst/>
              <a:cxnLst/>
              <a:rect l="l" t="t" r="r" b="b"/>
              <a:pathLst>
                <a:path w="527" h="99" fill="none" extrusionOk="0">
                  <a:moveTo>
                    <a:pt x="1" y="99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86475" y="4560050"/>
              <a:ext cx="20550" cy="3325"/>
            </a:xfrm>
            <a:custGeom>
              <a:avLst/>
              <a:gdLst/>
              <a:ahLst/>
              <a:cxnLst/>
              <a:rect l="l" t="t" r="r" b="b"/>
              <a:pathLst>
                <a:path w="822" h="133" fill="none" extrusionOk="0">
                  <a:moveTo>
                    <a:pt x="822" y="1"/>
                  </a:moveTo>
                  <a:lnTo>
                    <a:pt x="0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3143750" y="4567450"/>
              <a:ext cx="13975" cy="11525"/>
            </a:xfrm>
            <a:custGeom>
              <a:avLst/>
              <a:gdLst/>
              <a:ahLst/>
              <a:cxnLst/>
              <a:rect l="l" t="t" r="r" b="b"/>
              <a:pathLst>
                <a:path w="559" h="461" fill="none" extrusionOk="0">
                  <a:moveTo>
                    <a:pt x="559" y="461"/>
                  </a:moveTo>
                  <a:lnTo>
                    <a:pt x="493" y="1"/>
                  </a:ln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3101025" y="4572375"/>
              <a:ext cx="20575" cy="23025"/>
            </a:xfrm>
            <a:custGeom>
              <a:avLst/>
              <a:gdLst/>
              <a:ahLst/>
              <a:cxnLst/>
              <a:rect l="l" t="t" r="r" b="b"/>
              <a:pathLst>
                <a:path w="823" h="921" fill="none" extrusionOk="0">
                  <a:moveTo>
                    <a:pt x="822" y="822"/>
                  </a:moveTo>
                  <a:lnTo>
                    <a:pt x="132" y="921"/>
                  </a:lnTo>
                  <a:lnTo>
                    <a:pt x="1" y="99"/>
                  </a:lnTo>
                  <a:lnTo>
                    <a:pt x="69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3113350" y="4614275"/>
              <a:ext cx="322050" cy="53425"/>
            </a:xfrm>
            <a:custGeom>
              <a:avLst/>
              <a:gdLst/>
              <a:ahLst/>
              <a:cxnLst/>
              <a:rect l="l" t="t" r="r" b="b"/>
              <a:pathLst>
                <a:path w="12882" h="2137" fill="none" extrusionOk="0">
                  <a:moveTo>
                    <a:pt x="1" y="2137"/>
                  </a:moveTo>
                  <a:lnTo>
                    <a:pt x="12882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3119925" y="4672600"/>
              <a:ext cx="213625" cy="37000"/>
            </a:xfrm>
            <a:custGeom>
              <a:avLst/>
              <a:gdLst/>
              <a:ahLst/>
              <a:cxnLst/>
              <a:rect l="l" t="t" r="r" b="b"/>
              <a:pathLst>
                <a:path w="8545" h="1480" fill="none" extrusionOk="0">
                  <a:moveTo>
                    <a:pt x="0" y="1480"/>
                  </a:moveTo>
                  <a:lnTo>
                    <a:pt x="8544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3410725" y="4678350"/>
              <a:ext cx="67400" cy="30425"/>
            </a:xfrm>
            <a:custGeom>
              <a:avLst/>
              <a:gdLst/>
              <a:ahLst/>
              <a:cxnLst/>
              <a:rect l="l" t="t" r="r" b="b"/>
              <a:pathLst>
                <a:path w="2696" h="1217" fill="none" extrusionOk="0">
                  <a:moveTo>
                    <a:pt x="1" y="1217"/>
                  </a:moveTo>
                  <a:lnTo>
                    <a:pt x="691" y="297"/>
                  </a:lnTo>
                  <a:lnTo>
                    <a:pt x="2005" y="1052"/>
                  </a:lnTo>
                  <a:lnTo>
                    <a:pt x="2695" y="1"/>
                  </a:lnTo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1862200" y="4318550"/>
              <a:ext cx="1215025" cy="746750"/>
            </a:xfrm>
            <a:custGeom>
              <a:avLst/>
              <a:gdLst/>
              <a:ahLst/>
              <a:cxnLst/>
              <a:rect l="l" t="t" r="r" b="b"/>
              <a:pathLst>
                <a:path w="48601" h="29870" extrusionOk="0">
                  <a:moveTo>
                    <a:pt x="43037" y="0"/>
                  </a:moveTo>
                  <a:cubicBezTo>
                    <a:pt x="42900" y="0"/>
                    <a:pt x="42761" y="11"/>
                    <a:pt x="42620" y="33"/>
                  </a:cubicBezTo>
                  <a:lnTo>
                    <a:pt x="2465" y="5915"/>
                  </a:lnTo>
                  <a:cubicBezTo>
                    <a:pt x="986" y="6112"/>
                    <a:pt x="0" y="7459"/>
                    <a:pt x="198" y="8938"/>
                  </a:cubicBezTo>
                  <a:lnTo>
                    <a:pt x="2925" y="27570"/>
                  </a:lnTo>
                  <a:cubicBezTo>
                    <a:pt x="3133" y="28908"/>
                    <a:pt x="4257" y="29870"/>
                    <a:pt x="5564" y="29870"/>
                  </a:cubicBezTo>
                  <a:cubicBezTo>
                    <a:pt x="5701" y="29870"/>
                    <a:pt x="5841" y="29859"/>
                    <a:pt x="5981" y="29837"/>
                  </a:cubicBezTo>
                  <a:lnTo>
                    <a:pt x="46136" y="23955"/>
                  </a:lnTo>
                  <a:cubicBezTo>
                    <a:pt x="47582" y="23758"/>
                    <a:pt x="48601" y="22411"/>
                    <a:pt x="48404" y="20932"/>
                  </a:cubicBezTo>
                  <a:lnTo>
                    <a:pt x="45643" y="2267"/>
                  </a:lnTo>
                  <a:cubicBezTo>
                    <a:pt x="45465" y="959"/>
                    <a:pt x="44345" y="0"/>
                    <a:pt x="43037" y="0"/>
                  </a:cubicBezTo>
                  <a:close/>
                </a:path>
              </a:pathLst>
            </a:custGeom>
            <a:solidFill>
              <a:schemeClr val="accent4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1862200" y="4317875"/>
              <a:ext cx="1145200" cy="247150"/>
            </a:xfrm>
            <a:custGeom>
              <a:avLst/>
              <a:gdLst/>
              <a:ahLst/>
              <a:cxnLst/>
              <a:rect l="l" t="t" r="r" b="b"/>
              <a:pathLst>
                <a:path w="45808" h="9886" extrusionOk="0">
                  <a:moveTo>
                    <a:pt x="43214" y="0"/>
                  </a:moveTo>
                  <a:cubicBezTo>
                    <a:pt x="43094" y="0"/>
                    <a:pt x="42972" y="9"/>
                    <a:pt x="42850" y="27"/>
                  </a:cubicBezTo>
                  <a:lnTo>
                    <a:pt x="2268" y="5975"/>
                  </a:lnTo>
                  <a:cubicBezTo>
                    <a:pt x="921" y="6172"/>
                    <a:pt x="0" y="7421"/>
                    <a:pt x="198" y="8735"/>
                  </a:cubicBezTo>
                  <a:lnTo>
                    <a:pt x="362" y="9885"/>
                  </a:lnTo>
                  <a:lnTo>
                    <a:pt x="45808" y="3214"/>
                  </a:lnTo>
                  <a:lnTo>
                    <a:pt x="45643" y="2097"/>
                  </a:lnTo>
                  <a:cubicBezTo>
                    <a:pt x="45464" y="872"/>
                    <a:pt x="44415" y="0"/>
                    <a:pt x="43214" y="0"/>
                  </a:cubicBezTo>
                  <a:close/>
                </a:path>
              </a:pathLst>
            </a:custGeom>
            <a:solidFill>
              <a:srgbClr val="FFFFFF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1875350" y="4331725"/>
              <a:ext cx="1132050" cy="230825"/>
            </a:xfrm>
            <a:custGeom>
              <a:avLst/>
              <a:gdLst/>
              <a:ahLst/>
              <a:cxnLst/>
              <a:rect l="l" t="t" r="r" b="b"/>
              <a:pathLst>
                <a:path w="45282" h="9233" extrusionOk="0">
                  <a:moveTo>
                    <a:pt x="42848" y="0"/>
                  </a:moveTo>
                  <a:cubicBezTo>
                    <a:pt x="42709" y="0"/>
                    <a:pt x="42567" y="11"/>
                    <a:pt x="42423" y="32"/>
                  </a:cubicBezTo>
                  <a:lnTo>
                    <a:pt x="2268" y="5914"/>
                  </a:lnTo>
                  <a:cubicBezTo>
                    <a:pt x="920" y="6078"/>
                    <a:pt x="0" y="7162"/>
                    <a:pt x="165" y="8312"/>
                  </a:cubicBezTo>
                  <a:lnTo>
                    <a:pt x="296" y="9233"/>
                  </a:lnTo>
                  <a:lnTo>
                    <a:pt x="45282" y="2660"/>
                  </a:lnTo>
                  <a:lnTo>
                    <a:pt x="45117" y="1740"/>
                  </a:lnTo>
                  <a:cubicBezTo>
                    <a:pt x="44971" y="713"/>
                    <a:pt x="44011" y="0"/>
                    <a:pt x="428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1932025" y="4818025"/>
              <a:ext cx="1145200" cy="247125"/>
            </a:xfrm>
            <a:custGeom>
              <a:avLst/>
              <a:gdLst/>
              <a:ahLst/>
              <a:cxnLst/>
              <a:rect l="l" t="t" r="r" b="b"/>
              <a:pathLst>
                <a:path w="45808" h="9885" extrusionOk="0">
                  <a:moveTo>
                    <a:pt x="45446" y="0"/>
                  </a:moveTo>
                  <a:lnTo>
                    <a:pt x="1" y="6704"/>
                  </a:lnTo>
                  <a:lnTo>
                    <a:pt x="165" y="7821"/>
                  </a:lnTo>
                  <a:cubicBezTo>
                    <a:pt x="374" y="9016"/>
                    <a:pt x="1425" y="9885"/>
                    <a:pt x="2602" y="9885"/>
                  </a:cubicBezTo>
                  <a:cubicBezTo>
                    <a:pt x="2720" y="9885"/>
                    <a:pt x="2838" y="9876"/>
                    <a:pt x="2958" y="9858"/>
                  </a:cubicBezTo>
                  <a:lnTo>
                    <a:pt x="43540" y="3910"/>
                  </a:lnTo>
                  <a:cubicBezTo>
                    <a:pt x="44888" y="3713"/>
                    <a:pt x="45808" y="2465"/>
                    <a:pt x="45611" y="1150"/>
                  </a:cubicBezTo>
                  <a:lnTo>
                    <a:pt x="45446" y="0"/>
                  </a:lnTo>
                  <a:close/>
                </a:path>
              </a:pathLst>
            </a:custGeom>
            <a:solidFill>
              <a:schemeClr val="accent2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1862200" y="4313600"/>
              <a:ext cx="1145200" cy="251425"/>
            </a:xfrm>
            <a:custGeom>
              <a:avLst/>
              <a:gdLst/>
              <a:ahLst/>
              <a:cxnLst/>
              <a:rect l="l" t="t" r="r" b="b"/>
              <a:pathLst>
                <a:path w="45808" h="10057" fill="none" extrusionOk="0">
                  <a:moveTo>
                    <a:pt x="45643" y="2268"/>
                  </a:moveTo>
                  <a:cubicBezTo>
                    <a:pt x="45446" y="921"/>
                    <a:pt x="44197" y="1"/>
                    <a:pt x="42850" y="198"/>
                  </a:cubicBezTo>
                  <a:lnTo>
                    <a:pt x="2268" y="6146"/>
                  </a:lnTo>
                  <a:cubicBezTo>
                    <a:pt x="921" y="6343"/>
                    <a:pt x="0" y="7592"/>
                    <a:pt x="198" y="8906"/>
                  </a:cubicBezTo>
                  <a:lnTo>
                    <a:pt x="362" y="10056"/>
                  </a:lnTo>
                  <a:lnTo>
                    <a:pt x="45808" y="3385"/>
                  </a:lnTo>
                  <a:close/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1950925" y="4642200"/>
              <a:ext cx="64925" cy="63300"/>
            </a:xfrm>
            <a:custGeom>
              <a:avLst/>
              <a:gdLst/>
              <a:ahLst/>
              <a:cxnLst/>
              <a:rect l="l" t="t" r="r" b="b"/>
              <a:pathLst>
                <a:path w="2597" h="2532" extrusionOk="0">
                  <a:moveTo>
                    <a:pt x="2268" y="1"/>
                  </a:moveTo>
                  <a:lnTo>
                    <a:pt x="1709" y="67"/>
                  </a:lnTo>
                  <a:lnTo>
                    <a:pt x="1315" y="1447"/>
                  </a:lnTo>
                  <a:lnTo>
                    <a:pt x="559" y="264"/>
                  </a:lnTo>
                  <a:lnTo>
                    <a:pt x="0" y="330"/>
                  </a:lnTo>
                  <a:lnTo>
                    <a:pt x="296" y="2531"/>
                  </a:lnTo>
                  <a:lnTo>
                    <a:pt x="789" y="2465"/>
                  </a:lnTo>
                  <a:lnTo>
                    <a:pt x="559" y="1085"/>
                  </a:lnTo>
                  <a:lnTo>
                    <a:pt x="1249" y="2170"/>
                  </a:lnTo>
                  <a:lnTo>
                    <a:pt x="1610" y="2137"/>
                  </a:lnTo>
                  <a:lnTo>
                    <a:pt x="1939" y="888"/>
                  </a:lnTo>
                  <a:lnTo>
                    <a:pt x="2136" y="2268"/>
                  </a:lnTo>
                  <a:lnTo>
                    <a:pt x="2596" y="2203"/>
                  </a:lnTo>
                  <a:lnTo>
                    <a:pt x="226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2034725" y="4634000"/>
              <a:ext cx="55875" cy="60825"/>
            </a:xfrm>
            <a:custGeom>
              <a:avLst/>
              <a:gdLst/>
              <a:ahLst/>
              <a:cxnLst/>
              <a:rect l="l" t="t" r="r" b="b"/>
              <a:pathLst>
                <a:path w="2235" h="2433" extrusionOk="0">
                  <a:moveTo>
                    <a:pt x="887" y="625"/>
                  </a:moveTo>
                  <a:lnTo>
                    <a:pt x="1282" y="1380"/>
                  </a:lnTo>
                  <a:lnTo>
                    <a:pt x="723" y="1479"/>
                  </a:lnTo>
                  <a:lnTo>
                    <a:pt x="887" y="625"/>
                  </a:lnTo>
                  <a:close/>
                  <a:moveTo>
                    <a:pt x="1084" y="0"/>
                  </a:moveTo>
                  <a:lnTo>
                    <a:pt x="559" y="99"/>
                  </a:lnTo>
                  <a:lnTo>
                    <a:pt x="0" y="2432"/>
                  </a:lnTo>
                  <a:lnTo>
                    <a:pt x="0" y="2432"/>
                  </a:lnTo>
                  <a:lnTo>
                    <a:pt x="559" y="2333"/>
                  </a:lnTo>
                  <a:lnTo>
                    <a:pt x="624" y="1939"/>
                  </a:lnTo>
                  <a:lnTo>
                    <a:pt x="1479" y="1808"/>
                  </a:lnTo>
                  <a:lnTo>
                    <a:pt x="1676" y="2169"/>
                  </a:lnTo>
                  <a:lnTo>
                    <a:pt x="2235" y="210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2101250" y="4624650"/>
              <a:ext cx="53425" cy="58650"/>
            </a:xfrm>
            <a:custGeom>
              <a:avLst/>
              <a:gdLst/>
              <a:ahLst/>
              <a:cxnLst/>
              <a:rect l="l" t="t" r="r" b="b"/>
              <a:pathLst>
                <a:path w="2137" h="2346" extrusionOk="0">
                  <a:moveTo>
                    <a:pt x="1028" y="492"/>
                  </a:moveTo>
                  <a:cubicBezTo>
                    <a:pt x="1107" y="492"/>
                    <a:pt x="1170" y="515"/>
                    <a:pt x="1217" y="539"/>
                  </a:cubicBezTo>
                  <a:cubicBezTo>
                    <a:pt x="1315" y="572"/>
                    <a:pt x="1381" y="637"/>
                    <a:pt x="1447" y="736"/>
                  </a:cubicBezTo>
                  <a:cubicBezTo>
                    <a:pt x="1512" y="834"/>
                    <a:pt x="1545" y="933"/>
                    <a:pt x="1578" y="1064"/>
                  </a:cubicBezTo>
                  <a:cubicBezTo>
                    <a:pt x="1578" y="1163"/>
                    <a:pt x="1578" y="1294"/>
                    <a:pt x="1545" y="1393"/>
                  </a:cubicBezTo>
                  <a:cubicBezTo>
                    <a:pt x="1512" y="1492"/>
                    <a:pt x="1479" y="1590"/>
                    <a:pt x="1414" y="1656"/>
                  </a:cubicBezTo>
                  <a:cubicBezTo>
                    <a:pt x="1348" y="1722"/>
                    <a:pt x="1249" y="1754"/>
                    <a:pt x="1151" y="1754"/>
                  </a:cubicBezTo>
                  <a:lnTo>
                    <a:pt x="789" y="1820"/>
                  </a:lnTo>
                  <a:lnTo>
                    <a:pt x="592" y="539"/>
                  </a:lnTo>
                  <a:lnTo>
                    <a:pt x="921" y="506"/>
                  </a:lnTo>
                  <a:cubicBezTo>
                    <a:pt x="959" y="496"/>
                    <a:pt x="995" y="492"/>
                    <a:pt x="1028" y="492"/>
                  </a:cubicBezTo>
                  <a:close/>
                  <a:moveTo>
                    <a:pt x="1046" y="0"/>
                  </a:moveTo>
                  <a:cubicBezTo>
                    <a:pt x="994" y="0"/>
                    <a:pt x="941" y="4"/>
                    <a:pt x="888" y="13"/>
                  </a:cubicBezTo>
                  <a:lnTo>
                    <a:pt x="1" y="144"/>
                  </a:lnTo>
                  <a:lnTo>
                    <a:pt x="329" y="2346"/>
                  </a:lnTo>
                  <a:lnTo>
                    <a:pt x="1184" y="2215"/>
                  </a:lnTo>
                  <a:cubicBezTo>
                    <a:pt x="1381" y="2215"/>
                    <a:pt x="1578" y="2116"/>
                    <a:pt x="1742" y="2017"/>
                  </a:cubicBezTo>
                  <a:cubicBezTo>
                    <a:pt x="1874" y="1886"/>
                    <a:pt x="1972" y="1754"/>
                    <a:pt x="2038" y="1557"/>
                  </a:cubicBezTo>
                  <a:cubicBezTo>
                    <a:pt x="2104" y="1393"/>
                    <a:pt x="2137" y="1196"/>
                    <a:pt x="2104" y="966"/>
                  </a:cubicBezTo>
                  <a:cubicBezTo>
                    <a:pt x="2071" y="769"/>
                    <a:pt x="2005" y="572"/>
                    <a:pt x="1874" y="407"/>
                  </a:cubicBezTo>
                  <a:cubicBezTo>
                    <a:pt x="1775" y="276"/>
                    <a:pt x="1644" y="144"/>
                    <a:pt x="1447" y="79"/>
                  </a:cubicBezTo>
                  <a:cubicBezTo>
                    <a:pt x="1326" y="31"/>
                    <a:pt x="1188" y="0"/>
                    <a:pt x="1046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170275" y="4614800"/>
              <a:ext cx="53400" cy="58650"/>
            </a:xfrm>
            <a:custGeom>
              <a:avLst/>
              <a:gdLst/>
              <a:ahLst/>
              <a:cxnLst/>
              <a:rect l="l" t="t" r="r" b="b"/>
              <a:pathLst>
                <a:path w="2136" h="2346" extrusionOk="0">
                  <a:moveTo>
                    <a:pt x="1072" y="459"/>
                  </a:moveTo>
                  <a:cubicBezTo>
                    <a:pt x="1139" y="459"/>
                    <a:pt x="1202" y="482"/>
                    <a:pt x="1249" y="505"/>
                  </a:cubicBezTo>
                  <a:cubicBezTo>
                    <a:pt x="1314" y="571"/>
                    <a:pt x="1347" y="637"/>
                    <a:pt x="1380" y="768"/>
                  </a:cubicBezTo>
                  <a:cubicBezTo>
                    <a:pt x="1380" y="867"/>
                    <a:pt x="1380" y="966"/>
                    <a:pt x="1314" y="1031"/>
                  </a:cubicBezTo>
                  <a:cubicBezTo>
                    <a:pt x="1282" y="1097"/>
                    <a:pt x="1183" y="1130"/>
                    <a:pt x="1084" y="1130"/>
                  </a:cubicBezTo>
                  <a:lnTo>
                    <a:pt x="690" y="1196"/>
                  </a:lnTo>
                  <a:lnTo>
                    <a:pt x="592" y="538"/>
                  </a:lnTo>
                  <a:lnTo>
                    <a:pt x="986" y="473"/>
                  </a:lnTo>
                  <a:cubicBezTo>
                    <a:pt x="1015" y="463"/>
                    <a:pt x="1044" y="459"/>
                    <a:pt x="1072" y="459"/>
                  </a:cubicBezTo>
                  <a:close/>
                  <a:moveTo>
                    <a:pt x="1105" y="0"/>
                  </a:moveTo>
                  <a:cubicBezTo>
                    <a:pt x="1047" y="0"/>
                    <a:pt x="986" y="4"/>
                    <a:pt x="920" y="13"/>
                  </a:cubicBezTo>
                  <a:lnTo>
                    <a:pt x="0" y="144"/>
                  </a:lnTo>
                  <a:lnTo>
                    <a:pt x="329" y="2346"/>
                  </a:lnTo>
                  <a:lnTo>
                    <a:pt x="854" y="2280"/>
                  </a:lnTo>
                  <a:lnTo>
                    <a:pt x="756" y="1656"/>
                  </a:lnTo>
                  <a:lnTo>
                    <a:pt x="1150" y="1590"/>
                  </a:lnTo>
                  <a:lnTo>
                    <a:pt x="1544" y="2181"/>
                  </a:lnTo>
                  <a:lnTo>
                    <a:pt x="2136" y="2083"/>
                  </a:lnTo>
                  <a:lnTo>
                    <a:pt x="1610" y="1426"/>
                  </a:lnTo>
                  <a:cubicBezTo>
                    <a:pt x="1709" y="1327"/>
                    <a:pt x="1807" y="1228"/>
                    <a:pt x="1840" y="1097"/>
                  </a:cubicBezTo>
                  <a:cubicBezTo>
                    <a:pt x="1873" y="966"/>
                    <a:pt x="1873" y="834"/>
                    <a:pt x="1873" y="670"/>
                  </a:cubicBezTo>
                  <a:cubicBezTo>
                    <a:pt x="1840" y="407"/>
                    <a:pt x="1742" y="243"/>
                    <a:pt x="1544" y="111"/>
                  </a:cubicBezTo>
                  <a:cubicBezTo>
                    <a:pt x="1421" y="37"/>
                    <a:pt x="1280" y="0"/>
                    <a:pt x="1105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2236800" y="4606875"/>
              <a:ext cx="21400" cy="56725"/>
            </a:xfrm>
            <a:custGeom>
              <a:avLst/>
              <a:gdLst/>
              <a:ahLst/>
              <a:cxnLst/>
              <a:rect l="l" t="t" r="r" b="b"/>
              <a:pathLst>
                <a:path w="856" h="2269" extrusionOk="0">
                  <a:moveTo>
                    <a:pt x="526" y="1"/>
                  </a:moveTo>
                  <a:lnTo>
                    <a:pt x="1" y="67"/>
                  </a:lnTo>
                  <a:lnTo>
                    <a:pt x="329" y="2268"/>
                  </a:lnTo>
                  <a:lnTo>
                    <a:pt x="855" y="2203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273775" y="4599775"/>
              <a:ext cx="53425" cy="58900"/>
            </a:xfrm>
            <a:custGeom>
              <a:avLst/>
              <a:gdLst/>
              <a:ahLst/>
              <a:cxnLst/>
              <a:rect l="l" t="t" r="r" b="b"/>
              <a:pathLst>
                <a:path w="2137" h="2356" extrusionOk="0">
                  <a:moveTo>
                    <a:pt x="920" y="482"/>
                  </a:moveTo>
                  <a:cubicBezTo>
                    <a:pt x="1019" y="482"/>
                    <a:pt x="1118" y="482"/>
                    <a:pt x="1216" y="515"/>
                  </a:cubicBezTo>
                  <a:cubicBezTo>
                    <a:pt x="1315" y="581"/>
                    <a:pt x="1381" y="614"/>
                    <a:pt x="1446" y="712"/>
                  </a:cubicBezTo>
                  <a:cubicBezTo>
                    <a:pt x="1512" y="811"/>
                    <a:pt x="1545" y="909"/>
                    <a:pt x="1545" y="1041"/>
                  </a:cubicBezTo>
                  <a:cubicBezTo>
                    <a:pt x="1578" y="1172"/>
                    <a:pt x="1578" y="1271"/>
                    <a:pt x="1545" y="1369"/>
                  </a:cubicBezTo>
                  <a:cubicBezTo>
                    <a:pt x="1512" y="1468"/>
                    <a:pt x="1446" y="1567"/>
                    <a:pt x="1381" y="1632"/>
                  </a:cubicBezTo>
                  <a:cubicBezTo>
                    <a:pt x="1315" y="1698"/>
                    <a:pt x="1249" y="1731"/>
                    <a:pt x="1118" y="1764"/>
                  </a:cubicBezTo>
                  <a:lnTo>
                    <a:pt x="789" y="1797"/>
                  </a:lnTo>
                  <a:lnTo>
                    <a:pt x="592" y="548"/>
                  </a:lnTo>
                  <a:lnTo>
                    <a:pt x="920" y="482"/>
                  </a:lnTo>
                  <a:close/>
                  <a:moveTo>
                    <a:pt x="1114" y="1"/>
                  </a:moveTo>
                  <a:cubicBezTo>
                    <a:pt x="1034" y="1"/>
                    <a:pt x="950" y="8"/>
                    <a:pt x="855" y="22"/>
                  </a:cubicBezTo>
                  <a:lnTo>
                    <a:pt x="0" y="154"/>
                  </a:lnTo>
                  <a:lnTo>
                    <a:pt x="329" y="2355"/>
                  </a:lnTo>
                  <a:lnTo>
                    <a:pt x="1151" y="2224"/>
                  </a:lnTo>
                  <a:cubicBezTo>
                    <a:pt x="1381" y="2191"/>
                    <a:pt x="1545" y="2125"/>
                    <a:pt x="1709" y="1994"/>
                  </a:cubicBezTo>
                  <a:cubicBezTo>
                    <a:pt x="1873" y="1895"/>
                    <a:pt x="1972" y="1731"/>
                    <a:pt x="2038" y="1567"/>
                  </a:cubicBezTo>
                  <a:cubicBezTo>
                    <a:pt x="2103" y="1369"/>
                    <a:pt x="2136" y="1172"/>
                    <a:pt x="2103" y="942"/>
                  </a:cubicBezTo>
                  <a:cubicBezTo>
                    <a:pt x="2071" y="745"/>
                    <a:pt x="1972" y="548"/>
                    <a:pt x="1873" y="416"/>
                  </a:cubicBezTo>
                  <a:cubicBezTo>
                    <a:pt x="1775" y="252"/>
                    <a:pt x="1611" y="154"/>
                    <a:pt x="1446" y="55"/>
                  </a:cubicBezTo>
                  <a:cubicBezTo>
                    <a:pt x="1331" y="16"/>
                    <a:pt x="1227" y="1"/>
                    <a:pt x="1114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2010075" y="4840800"/>
              <a:ext cx="48500" cy="60425"/>
            </a:xfrm>
            <a:custGeom>
              <a:avLst/>
              <a:gdLst/>
              <a:ahLst/>
              <a:cxnLst/>
              <a:rect l="l" t="t" r="r" b="b"/>
              <a:pathLst>
                <a:path w="1940" h="2417" extrusionOk="0">
                  <a:moveTo>
                    <a:pt x="951" y="326"/>
                  </a:moveTo>
                  <a:cubicBezTo>
                    <a:pt x="1081" y="326"/>
                    <a:pt x="1181" y="369"/>
                    <a:pt x="1282" y="469"/>
                  </a:cubicBezTo>
                  <a:cubicBezTo>
                    <a:pt x="1380" y="601"/>
                    <a:pt x="1446" y="831"/>
                    <a:pt x="1512" y="1126"/>
                  </a:cubicBezTo>
                  <a:cubicBezTo>
                    <a:pt x="1545" y="1422"/>
                    <a:pt x="1545" y="1652"/>
                    <a:pt x="1479" y="1816"/>
                  </a:cubicBezTo>
                  <a:cubicBezTo>
                    <a:pt x="1413" y="1981"/>
                    <a:pt x="1282" y="2046"/>
                    <a:pt x="1085" y="2079"/>
                  </a:cubicBezTo>
                  <a:cubicBezTo>
                    <a:pt x="1056" y="2085"/>
                    <a:pt x="1028" y="2088"/>
                    <a:pt x="1000" y="2088"/>
                  </a:cubicBezTo>
                  <a:cubicBezTo>
                    <a:pt x="866" y="2088"/>
                    <a:pt x="739" y="2024"/>
                    <a:pt x="657" y="1915"/>
                  </a:cubicBezTo>
                  <a:cubicBezTo>
                    <a:pt x="559" y="1784"/>
                    <a:pt x="460" y="1586"/>
                    <a:pt x="427" y="1291"/>
                  </a:cubicBezTo>
                  <a:cubicBezTo>
                    <a:pt x="395" y="995"/>
                    <a:pt x="395" y="765"/>
                    <a:pt x="460" y="601"/>
                  </a:cubicBezTo>
                  <a:cubicBezTo>
                    <a:pt x="526" y="436"/>
                    <a:pt x="657" y="338"/>
                    <a:pt x="822" y="338"/>
                  </a:cubicBezTo>
                  <a:cubicBezTo>
                    <a:pt x="868" y="330"/>
                    <a:pt x="911" y="326"/>
                    <a:pt x="951" y="326"/>
                  </a:cubicBezTo>
                  <a:close/>
                  <a:moveTo>
                    <a:pt x="931" y="1"/>
                  </a:moveTo>
                  <a:cubicBezTo>
                    <a:pt x="886" y="1"/>
                    <a:pt x="838" y="4"/>
                    <a:pt x="789" y="9"/>
                  </a:cubicBezTo>
                  <a:cubicBezTo>
                    <a:pt x="493" y="42"/>
                    <a:pt x="296" y="173"/>
                    <a:pt x="165" y="403"/>
                  </a:cubicBezTo>
                  <a:cubicBezTo>
                    <a:pt x="33" y="633"/>
                    <a:pt x="0" y="962"/>
                    <a:pt x="66" y="1324"/>
                  </a:cubicBezTo>
                  <a:cubicBezTo>
                    <a:pt x="99" y="1718"/>
                    <a:pt x="230" y="2014"/>
                    <a:pt x="427" y="2178"/>
                  </a:cubicBezTo>
                  <a:cubicBezTo>
                    <a:pt x="565" y="2343"/>
                    <a:pt x="772" y="2416"/>
                    <a:pt x="1009" y="2416"/>
                  </a:cubicBezTo>
                  <a:cubicBezTo>
                    <a:pt x="1055" y="2416"/>
                    <a:pt x="1102" y="2413"/>
                    <a:pt x="1150" y="2408"/>
                  </a:cubicBezTo>
                  <a:cubicBezTo>
                    <a:pt x="1446" y="2342"/>
                    <a:pt x="1643" y="2211"/>
                    <a:pt x="1775" y="1981"/>
                  </a:cubicBezTo>
                  <a:cubicBezTo>
                    <a:pt x="1906" y="1751"/>
                    <a:pt x="1939" y="1455"/>
                    <a:pt x="1873" y="1061"/>
                  </a:cubicBezTo>
                  <a:cubicBezTo>
                    <a:pt x="1808" y="699"/>
                    <a:pt x="1709" y="403"/>
                    <a:pt x="1512" y="206"/>
                  </a:cubicBezTo>
                  <a:cubicBezTo>
                    <a:pt x="1348" y="69"/>
                    <a:pt x="1160" y="1"/>
                    <a:pt x="931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2072500" y="4830325"/>
              <a:ext cx="44400" cy="62275"/>
            </a:xfrm>
            <a:custGeom>
              <a:avLst/>
              <a:gdLst/>
              <a:ahLst/>
              <a:cxnLst/>
              <a:rect l="l" t="t" r="r" b="b"/>
              <a:pathLst>
                <a:path w="1776" h="2491" extrusionOk="0">
                  <a:moveTo>
                    <a:pt x="1414" y="1"/>
                  </a:moveTo>
                  <a:lnTo>
                    <a:pt x="1" y="198"/>
                  </a:lnTo>
                  <a:lnTo>
                    <a:pt x="66" y="560"/>
                  </a:lnTo>
                  <a:lnTo>
                    <a:pt x="1019" y="395"/>
                  </a:lnTo>
                  <a:lnTo>
                    <a:pt x="1019" y="395"/>
                  </a:lnTo>
                  <a:lnTo>
                    <a:pt x="494" y="1151"/>
                  </a:lnTo>
                  <a:lnTo>
                    <a:pt x="526" y="1381"/>
                  </a:lnTo>
                  <a:lnTo>
                    <a:pt x="822" y="1348"/>
                  </a:lnTo>
                  <a:cubicBezTo>
                    <a:pt x="870" y="1339"/>
                    <a:pt x="916" y="1335"/>
                    <a:pt x="958" y="1335"/>
                  </a:cubicBezTo>
                  <a:cubicBezTo>
                    <a:pt x="1061" y="1335"/>
                    <a:pt x="1147" y="1358"/>
                    <a:pt x="1216" y="1381"/>
                  </a:cubicBezTo>
                  <a:cubicBezTo>
                    <a:pt x="1315" y="1447"/>
                    <a:pt x="1381" y="1545"/>
                    <a:pt x="1414" y="1644"/>
                  </a:cubicBezTo>
                  <a:cubicBezTo>
                    <a:pt x="1414" y="1775"/>
                    <a:pt x="1381" y="1874"/>
                    <a:pt x="1315" y="1973"/>
                  </a:cubicBezTo>
                  <a:cubicBezTo>
                    <a:pt x="1249" y="2071"/>
                    <a:pt x="1118" y="2104"/>
                    <a:pt x="954" y="2137"/>
                  </a:cubicBezTo>
                  <a:cubicBezTo>
                    <a:pt x="921" y="2148"/>
                    <a:pt x="884" y="2151"/>
                    <a:pt x="847" y="2151"/>
                  </a:cubicBezTo>
                  <a:cubicBezTo>
                    <a:pt x="771" y="2151"/>
                    <a:pt x="691" y="2137"/>
                    <a:pt x="625" y="2137"/>
                  </a:cubicBezTo>
                  <a:cubicBezTo>
                    <a:pt x="526" y="2104"/>
                    <a:pt x="395" y="2038"/>
                    <a:pt x="329" y="1973"/>
                  </a:cubicBezTo>
                  <a:lnTo>
                    <a:pt x="198" y="2334"/>
                  </a:lnTo>
                  <a:cubicBezTo>
                    <a:pt x="329" y="2400"/>
                    <a:pt x="461" y="2433"/>
                    <a:pt x="592" y="2465"/>
                  </a:cubicBezTo>
                  <a:cubicBezTo>
                    <a:pt x="674" y="2482"/>
                    <a:pt x="748" y="2490"/>
                    <a:pt x="818" y="2490"/>
                  </a:cubicBezTo>
                  <a:cubicBezTo>
                    <a:pt x="888" y="2490"/>
                    <a:pt x="954" y="2482"/>
                    <a:pt x="1019" y="2465"/>
                  </a:cubicBezTo>
                  <a:cubicBezTo>
                    <a:pt x="1184" y="2433"/>
                    <a:pt x="1348" y="2400"/>
                    <a:pt x="1447" y="2301"/>
                  </a:cubicBezTo>
                  <a:cubicBezTo>
                    <a:pt x="1578" y="2235"/>
                    <a:pt x="1677" y="2137"/>
                    <a:pt x="1709" y="2005"/>
                  </a:cubicBezTo>
                  <a:cubicBezTo>
                    <a:pt x="1775" y="1874"/>
                    <a:pt x="1775" y="1743"/>
                    <a:pt x="1775" y="1611"/>
                  </a:cubicBezTo>
                  <a:cubicBezTo>
                    <a:pt x="1742" y="1414"/>
                    <a:pt x="1644" y="1283"/>
                    <a:pt x="1512" y="1184"/>
                  </a:cubicBezTo>
                  <a:cubicBezTo>
                    <a:pt x="1381" y="1085"/>
                    <a:pt x="1216" y="1052"/>
                    <a:pt x="986" y="1052"/>
                  </a:cubicBezTo>
                  <a:lnTo>
                    <a:pt x="888" y="1052"/>
                  </a:lnTo>
                  <a:lnTo>
                    <a:pt x="1447" y="23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2491475" y="4569925"/>
              <a:ext cx="41925" cy="56700"/>
            </a:xfrm>
            <a:custGeom>
              <a:avLst/>
              <a:gdLst/>
              <a:ahLst/>
              <a:cxnLst/>
              <a:rect l="l" t="t" r="r" b="b"/>
              <a:pathLst>
                <a:path w="1677" h="2268" extrusionOk="0">
                  <a:moveTo>
                    <a:pt x="526" y="0"/>
                  </a:moveTo>
                  <a:lnTo>
                    <a:pt x="0" y="66"/>
                  </a:lnTo>
                  <a:lnTo>
                    <a:pt x="329" y="2268"/>
                  </a:lnTo>
                  <a:lnTo>
                    <a:pt x="1676" y="2070"/>
                  </a:lnTo>
                  <a:lnTo>
                    <a:pt x="1611" y="1578"/>
                  </a:lnTo>
                  <a:lnTo>
                    <a:pt x="756" y="170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2545700" y="4558925"/>
              <a:ext cx="55875" cy="57350"/>
            </a:xfrm>
            <a:custGeom>
              <a:avLst/>
              <a:gdLst/>
              <a:ahLst/>
              <a:cxnLst/>
              <a:rect l="l" t="t" r="r" b="b"/>
              <a:pathLst>
                <a:path w="2235" h="2294" extrusionOk="0">
                  <a:moveTo>
                    <a:pt x="1105" y="492"/>
                  </a:moveTo>
                  <a:cubicBezTo>
                    <a:pt x="1175" y="492"/>
                    <a:pt x="1245" y="516"/>
                    <a:pt x="1315" y="539"/>
                  </a:cubicBezTo>
                  <a:cubicBezTo>
                    <a:pt x="1413" y="572"/>
                    <a:pt x="1479" y="637"/>
                    <a:pt x="1545" y="736"/>
                  </a:cubicBezTo>
                  <a:cubicBezTo>
                    <a:pt x="1610" y="835"/>
                    <a:pt x="1643" y="933"/>
                    <a:pt x="1676" y="1065"/>
                  </a:cubicBezTo>
                  <a:cubicBezTo>
                    <a:pt x="1676" y="1196"/>
                    <a:pt x="1676" y="1295"/>
                    <a:pt x="1643" y="1393"/>
                  </a:cubicBezTo>
                  <a:cubicBezTo>
                    <a:pt x="1610" y="1525"/>
                    <a:pt x="1545" y="1590"/>
                    <a:pt x="1479" y="1656"/>
                  </a:cubicBezTo>
                  <a:cubicBezTo>
                    <a:pt x="1413" y="1755"/>
                    <a:pt x="1315" y="1788"/>
                    <a:pt x="1216" y="1788"/>
                  </a:cubicBezTo>
                  <a:cubicBezTo>
                    <a:pt x="1187" y="1797"/>
                    <a:pt x="1158" y="1801"/>
                    <a:pt x="1130" y="1801"/>
                  </a:cubicBezTo>
                  <a:cubicBezTo>
                    <a:pt x="1062" y="1801"/>
                    <a:pt x="1000" y="1778"/>
                    <a:pt x="953" y="1755"/>
                  </a:cubicBezTo>
                  <a:cubicBezTo>
                    <a:pt x="855" y="1689"/>
                    <a:pt x="756" y="1623"/>
                    <a:pt x="690" y="1558"/>
                  </a:cubicBezTo>
                  <a:cubicBezTo>
                    <a:pt x="624" y="1459"/>
                    <a:pt x="592" y="1360"/>
                    <a:pt x="592" y="1229"/>
                  </a:cubicBezTo>
                  <a:cubicBezTo>
                    <a:pt x="559" y="1097"/>
                    <a:pt x="559" y="999"/>
                    <a:pt x="592" y="900"/>
                  </a:cubicBezTo>
                  <a:cubicBezTo>
                    <a:pt x="624" y="769"/>
                    <a:pt x="690" y="703"/>
                    <a:pt x="756" y="605"/>
                  </a:cubicBezTo>
                  <a:cubicBezTo>
                    <a:pt x="855" y="539"/>
                    <a:pt x="920" y="506"/>
                    <a:pt x="1019" y="506"/>
                  </a:cubicBezTo>
                  <a:cubicBezTo>
                    <a:pt x="1048" y="496"/>
                    <a:pt x="1077" y="492"/>
                    <a:pt x="1105" y="492"/>
                  </a:cubicBezTo>
                  <a:close/>
                  <a:moveTo>
                    <a:pt x="1112" y="0"/>
                  </a:moveTo>
                  <a:cubicBezTo>
                    <a:pt x="1059" y="0"/>
                    <a:pt x="1006" y="4"/>
                    <a:pt x="953" y="13"/>
                  </a:cubicBezTo>
                  <a:cubicBezTo>
                    <a:pt x="756" y="46"/>
                    <a:pt x="559" y="112"/>
                    <a:pt x="427" y="243"/>
                  </a:cubicBezTo>
                  <a:cubicBezTo>
                    <a:pt x="263" y="375"/>
                    <a:pt x="164" y="506"/>
                    <a:pt x="99" y="703"/>
                  </a:cubicBezTo>
                  <a:cubicBezTo>
                    <a:pt x="33" y="900"/>
                    <a:pt x="0" y="1097"/>
                    <a:pt x="33" y="1295"/>
                  </a:cubicBezTo>
                  <a:cubicBezTo>
                    <a:pt x="66" y="1525"/>
                    <a:pt x="132" y="1689"/>
                    <a:pt x="263" y="1853"/>
                  </a:cubicBezTo>
                  <a:cubicBezTo>
                    <a:pt x="394" y="2018"/>
                    <a:pt x="526" y="2149"/>
                    <a:pt x="723" y="2215"/>
                  </a:cubicBezTo>
                  <a:cubicBezTo>
                    <a:pt x="843" y="2263"/>
                    <a:pt x="981" y="2293"/>
                    <a:pt x="1124" y="2293"/>
                  </a:cubicBezTo>
                  <a:cubicBezTo>
                    <a:pt x="1176" y="2293"/>
                    <a:pt x="1229" y="2289"/>
                    <a:pt x="1282" y="2280"/>
                  </a:cubicBezTo>
                  <a:cubicBezTo>
                    <a:pt x="1479" y="2248"/>
                    <a:pt x="1676" y="2182"/>
                    <a:pt x="1807" y="2050"/>
                  </a:cubicBezTo>
                  <a:cubicBezTo>
                    <a:pt x="1972" y="1919"/>
                    <a:pt x="2070" y="1788"/>
                    <a:pt x="2136" y="1590"/>
                  </a:cubicBezTo>
                  <a:cubicBezTo>
                    <a:pt x="2202" y="1393"/>
                    <a:pt x="2235" y="1196"/>
                    <a:pt x="2202" y="966"/>
                  </a:cubicBezTo>
                  <a:cubicBezTo>
                    <a:pt x="2169" y="769"/>
                    <a:pt x="2103" y="572"/>
                    <a:pt x="1972" y="440"/>
                  </a:cubicBezTo>
                  <a:cubicBezTo>
                    <a:pt x="1873" y="276"/>
                    <a:pt x="1709" y="145"/>
                    <a:pt x="1545" y="79"/>
                  </a:cubicBezTo>
                  <a:cubicBezTo>
                    <a:pt x="1400" y="31"/>
                    <a:pt x="1256" y="0"/>
                    <a:pt x="1112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2617975" y="4546100"/>
              <a:ext cx="54250" cy="61625"/>
            </a:xfrm>
            <a:custGeom>
              <a:avLst/>
              <a:gdLst/>
              <a:ahLst/>
              <a:cxnLst/>
              <a:rect l="l" t="t" r="r" b="b"/>
              <a:pathLst>
                <a:path w="2170" h="2465" extrusionOk="0">
                  <a:moveTo>
                    <a:pt x="1841" y="0"/>
                  </a:moveTo>
                  <a:lnTo>
                    <a:pt x="1348" y="66"/>
                  </a:lnTo>
                  <a:lnTo>
                    <a:pt x="1545" y="1413"/>
                  </a:lnTo>
                  <a:lnTo>
                    <a:pt x="461" y="197"/>
                  </a:lnTo>
                  <a:lnTo>
                    <a:pt x="1" y="263"/>
                  </a:lnTo>
                  <a:lnTo>
                    <a:pt x="297" y="2465"/>
                  </a:lnTo>
                  <a:lnTo>
                    <a:pt x="789" y="2399"/>
                  </a:lnTo>
                  <a:lnTo>
                    <a:pt x="592" y="1085"/>
                  </a:lnTo>
                  <a:lnTo>
                    <a:pt x="1710" y="2268"/>
                  </a:lnTo>
                  <a:lnTo>
                    <a:pt x="2170" y="2202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2687800" y="4539200"/>
              <a:ext cx="52625" cy="58675"/>
            </a:xfrm>
            <a:custGeom>
              <a:avLst/>
              <a:gdLst/>
              <a:ahLst/>
              <a:cxnLst/>
              <a:rect l="l" t="t" r="r" b="b"/>
              <a:pathLst>
                <a:path w="2105" h="2347" extrusionOk="0">
                  <a:moveTo>
                    <a:pt x="921" y="473"/>
                  </a:moveTo>
                  <a:cubicBezTo>
                    <a:pt x="1020" y="473"/>
                    <a:pt x="1118" y="473"/>
                    <a:pt x="1217" y="539"/>
                  </a:cubicBezTo>
                  <a:cubicBezTo>
                    <a:pt x="1283" y="572"/>
                    <a:pt x="1381" y="638"/>
                    <a:pt x="1414" y="736"/>
                  </a:cubicBezTo>
                  <a:cubicBezTo>
                    <a:pt x="1480" y="802"/>
                    <a:pt x="1545" y="934"/>
                    <a:pt x="1545" y="1032"/>
                  </a:cubicBezTo>
                  <a:cubicBezTo>
                    <a:pt x="1578" y="1164"/>
                    <a:pt x="1545" y="1295"/>
                    <a:pt x="1545" y="1394"/>
                  </a:cubicBezTo>
                  <a:cubicBezTo>
                    <a:pt x="1513" y="1492"/>
                    <a:pt x="1447" y="1558"/>
                    <a:pt x="1381" y="1624"/>
                  </a:cubicBezTo>
                  <a:cubicBezTo>
                    <a:pt x="1315" y="1689"/>
                    <a:pt x="1217" y="1722"/>
                    <a:pt x="1118" y="1755"/>
                  </a:cubicBezTo>
                  <a:lnTo>
                    <a:pt x="757" y="1788"/>
                  </a:lnTo>
                  <a:lnTo>
                    <a:pt x="592" y="539"/>
                  </a:lnTo>
                  <a:lnTo>
                    <a:pt x="921" y="473"/>
                  </a:lnTo>
                  <a:close/>
                  <a:moveTo>
                    <a:pt x="1013" y="1"/>
                  </a:moveTo>
                  <a:cubicBezTo>
                    <a:pt x="961" y="1"/>
                    <a:pt x="908" y="5"/>
                    <a:pt x="855" y="13"/>
                  </a:cubicBezTo>
                  <a:lnTo>
                    <a:pt x="1" y="145"/>
                  </a:lnTo>
                  <a:lnTo>
                    <a:pt x="330" y="2347"/>
                  </a:lnTo>
                  <a:lnTo>
                    <a:pt x="1151" y="2215"/>
                  </a:lnTo>
                  <a:cubicBezTo>
                    <a:pt x="1381" y="2182"/>
                    <a:pt x="1545" y="2116"/>
                    <a:pt x="1710" y="1985"/>
                  </a:cubicBezTo>
                  <a:cubicBezTo>
                    <a:pt x="1841" y="1886"/>
                    <a:pt x="1973" y="1722"/>
                    <a:pt x="2038" y="1558"/>
                  </a:cubicBezTo>
                  <a:cubicBezTo>
                    <a:pt x="2104" y="1361"/>
                    <a:pt x="2104" y="1164"/>
                    <a:pt x="2071" y="966"/>
                  </a:cubicBezTo>
                  <a:cubicBezTo>
                    <a:pt x="2038" y="736"/>
                    <a:pt x="1973" y="572"/>
                    <a:pt x="1874" y="408"/>
                  </a:cubicBezTo>
                  <a:cubicBezTo>
                    <a:pt x="1743" y="243"/>
                    <a:pt x="1611" y="145"/>
                    <a:pt x="1414" y="79"/>
                  </a:cubicBezTo>
                  <a:cubicBezTo>
                    <a:pt x="1294" y="31"/>
                    <a:pt x="1156" y="1"/>
                    <a:pt x="1013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2755175" y="4528350"/>
              <a:ext cx="55875" cy="57525"/>
            </a:xfrm>
            <a:custGeom>
              <a:avLst/>
              <a:gdLst/>
              <a:ahLst/>
              <a:cxnLst/>
              <a:rect l="l" t="t" r="r" b="b"/>
              <a:pathLst>
                <a:path w="2235" h="2301" extrusionOk="0">
                  <a:moveTo>
                    <a:pt x="1052" y="480"/>
                  </a:moveTo>
                  <a:cubicBezTo>
                    <a:pt x="1151" y="480"/>
                    <a:pt x="1216" y="480"/>
                    <a:pt x="1315" y="546"/>
                  </a:cubicBezTo>
                  <a:cubicBezTo>
                    <a:pt x="1413" y="579"/>
                    <a:pt x="1479" y="645"/>
                    <a:pt x="1545" y="743"/>
                  </a:cubicBezTo>
                  <a:cubicBezTo>
                    <a:pt x="1611" y="842"/>
                    <a:pt x="1644" y="940"/>
                    <a:pt x="1676" y="1072"/>
                  </a:cubicBezTo>
                  <a:cubicBezTo>
                    <a:pt x="1676" y="1170"/>
                    <a:pt x="1676" y="1302"/>
                    <a:pt x="1644" y="1400"/>
                  </a:cubicBezTo>
                  <a:cubicBezTo>
                    <a:pt x="1611" y="1499"/>
                    <a:pt x="1578" y="1598"/>
                    <a:pt x="1479" y="1663"/>
                  </a:cubicBezTo>
                  <a:cubicBezTo>
                    <a:pt x="1413" y="1729"/>
                    <a:pt x="1315" y="1762"/>
                    <a:pt x="1216" y="1795"/>
                  </a:cubicBezTo>
                  <a:cubicBezTo>
                    <a:pt x="1118" y="1795"/>
                    <a:pt x="1019" y="1795"/>
                    <a:pt x="953" y="1762"/>
                  </a:cubicBezTo>
                  <a:cubicBezTo>
                    <a:pt x="855" y="1696"/>
                    <a:pt x="756" y="1630"/>
                    <a:pt x="691" y="1532"/>
                  </a:cubicBezTo>
                  <a:cubicBezTo>
                    <a:pt x="625" y="1433"/>
                    <a:pt x="592" y="1335"/>
                    <a:pt x="592" y="1203"/>
                  </a:cubicBezTo>
                  <a:cubicBezTo>
                    <a:pt x="559" y="1105"/>
                    <a:pt x="559" y="973"/>
                    <a:pt x="592" y="875"/>
                  </a:cubicBezTo>
                  <a:cubicBezTo>
                    <a:pt x="658" y="776"/>
                    <a:pt x="691" y="677"/>
                    <a:pt x="789" y="612"/>
                  </a:cubicBezTo>
                  <a:cubicBezTo>
                    <a:pt x="855" y="546"/>
                    <a:pt x="953" y="513"/>
                    <a:pt x="1052" y="480"/>
                  </a:cubicBezTo>
                  <a:close/>
                  <a:moveTo>
                    <a:pt x="1170" y="1"/>
                  </a:moveTo>
                  <a:cubicBezTo>
                    <a:pt x="1098" y="1"/>
                    <a:pt x="1026" y="8"/>
                    <a:pt x="953" y="20"/>
                  </a:cubicBezTo>
                  <a:cubicBezTo>
                    <a:pt x="756" y="20"/>
                    <a:pt x="592" y="119"/>
                    <a:pt x="428" y="250"/>
                  </a:cubicBezTo>
                  <a:cubicBezTo>
                    <a:pt x="263" y="349"/>
                    <a:pt x="165" y="513"/>
                    <a:pt x="99" y="710"/>
                  </a:cubicBezTo>
                  <a:cubicBezTo>
                    <a:pt x="33" y="875"/>
                    <a:pt x="0" y="1072"/>
                    <a:pt x="33" y="1302"/>
                  </a:cubicBezTo>
                  <a:cubicBezTo>
                    <a:pt x="66" y="1499"/>
                    <a:pt x="165" y="1696"/>
                    <a:pt x="263" y="1860"/>
                  </a:cubicBezTo>
                  <a:cubicBezTo>
                    <a:pt x="395" y="2025"/>
                    <a:pt x="526" y="2156"/>
                    <a:pt x="723" y="2222"/>
                  </a:cubicBezTo>
                  <a:cubicBezTo>
                    <a:pt x="844" y="2270"/>
                    <a:pt x="982" y="2300"/>
                    <a:pt x="1124" y="2300"/>
                  </a:cubicBezTo>
                  <a:cubicBezTo>
                    <a:pt x="1176" y="2300"/>
                    <a:pt x="1229" y="2296"/>
                    <a:pt x="1282" y="2288"/>
                  </a:cubicBezTo>
                  <a:cubicBezTo>
                    <a:pt x="1512" y="2255"/>
                    <a:pt x="1676" y="2189"/>
                    <a:pt x="1808" y="2058"/>
                  </a:cubicBezTo>
                  <a:cubicBezTo>
                    <a:pt x="1972" y="1926"/>
                    <a:pt x="2071" y="1762"/>
                    <a:pt x="2136" y="1598"/>
                  </a:cubicBezTo>
                  <a:cubicBezTo>
                    <a:pt x="2235" y="1400"/>
                    <a:pt x="2235" y="1203"/>
                    <a:pt x="2202" y="973"/>
                  </a:cubicBezTo>
                  <a:cubicBezTo>
                    <a:pt x="2169" y="776"/>
                    <a:pt x="2104" y="579"/>
                    <a:pt x="1972" y="415"/>
                  </a:cubicBezTo>
                  <a:cubicBezTo>
                    <a:pt x="1874" y="250"/>
                    <a:pt x="1709" y="152"/>
                    <a:pt x="1545" y="86"/>
                  </a:cubicBezTo>
                  <a:cubicBezTo>
                    <a:pt x="1420" y="23"/>
                    <a:pt x="1295" y="1"/>
                    <a:pt x="1170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2827475" y="4515700"/>
              <a:ext cx="54225" cy="61625"/>
            </a:xfrm>
            <a:custGeom>
              <a:avLst/>
              <a:gdLst/>
              <a:ahLst/>
              <a:cxnLst/>
              <a:rect l="l" t="t" r="r" b="b"/>
              <a:pathLst>
                <a:path w="2169" h="2465" extrusionOk="0">
                  <a:moveTo>
                    <a:pt x="1840" y="0"/>
                  </a:moveTo>
                  <a:lnTo>
                    <a:pt x="1347" y="66"/>
                  </a:lnTo>
                  <a:lnTo>
                    <a:pt x="1545" y="1381"/>
                  </a:lnTo>
                  <a:lnTo>
                    <a:pt x="460" y="198"/>
                  </a:lnTo>
                  <a:lnTo>
                    <a:pt x="0" y="263"/>
                  </a:lnTo>
                  <a:lnTo>
                    <a:pt x="329" y="2465"/>
                  </a:lnTo>
                  <a:lnTo>
                    <a:pt x="789" y="2399"/>
                  </a:lnTo>
                  <a:lnTo>
                    <a:pt x="625" y="1085"/>
                  </a:lnTo>
                  <a:lnTo>
                    <a:pt x="625" y="1085"/>
                  </a:lnTo>
                  <a:lnTo>
                    <a:pt x="1709" y="2268"/>
                  </a:lnTo>
                  <a:lnTo>
                    <a:pt x="2169" y="2202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2385500" y="4608525"/>
              <a:ext cx="24675" cy="32900"/>
            </a:xfrm>
            <a:custGeom>
              <a:avLst/>
              <a:gdLst/>
              <a:ahLst/>
              <a:cxnLst/>
              <a:rect l="l" t="t" r="r" b="b"/>
              <a:pathLst>
                <a:path w="987" h="1316" extrusionOk="0">
                  <a:moveTo>
                    <a:pt x="953" y="1"/>
                  </a:moveTo>
                  <a:lnTo>
                    <a:pt x="0" y="132"/>
                  </a:lnTo>
                  <a:lnTo>
                    <a:pt x="33" y="395"/>
                  </a:lnTo>
                  <a:lnTo>
                    <a:pt x="362" y="362"/>
                  </a:lnTo>
                  <a:lnTo>
                    <a:pt x="526" y="1315"/>
                  </a:lnTo>
                  <a:lnTo>
                    <a:pt x="822" y="1282"/>
                  </a:lnTo>
                  <a:lnTo>
                    <a:pt x="658" y="296"/>
                  </a:lnTo>
                  <a:lnTo>
                    <a:pt x="986" y="264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2414250" y="4605250"/>
              <a:ext cx="30425" cy="32050"/>
            </a:xfrm>
            <a:custGeom>
              <a:avLst/>
              <a:gdLst/>
              <a:ahLst/>
              <a:cxnLst/>
              <a:rect l="l" t="t" r="r" b="b"/>
              <a:pathLst>
                <a:path w="1217" h="1282" extrusionOk="0">
                  <a:moveTo>
                    <a:pt x="559" y="263"/>
                  </a:moveTo>
                  <a:cubicBezTo>
                    <a:pt x="625" y="263"/>
                    <a:pt x="658" y="263"/>
                    <a:pt x="723" y="296"/>
                  </a:cubicBezTo>
                  <a:cubicBezTo>
                    <a:pt x="756" y="329"/>
                    <a:pt x="822" y="362"/>
                    <a:pt x="855" y="427"/>
                  </a:cubicBezTo>
                  <a:cubicBezTo>
                    <a:pt x="888" y="460"/>
                    <a:pt x="888" y="526"/>
                    <a:pt x="921" y="592"/>
                  </a:cubicBezTo>
                  <a:cubicBezTo>
                    <a:pt x="921" y="657"/>
                    <a:pt x="921" y="723"/>
                    <a:pt x="888" y="789"/>
                  </a:cubicBezTo>
                  <a:cubicBezTo>
                    <a:pt x="888" y="855"/>
                    <a:pt x="855" y="887"/>
                    <a:pt x="822" y="920"/>
                  </a:cubicBezTo>
                  <a:cubicBezTo>
                    <a:pt x="756" y="953"/>
                    <a:pt x="723" y="986"/>
                    <a:pt x="658" y="986"/>
                  </a:cubicBezTo>
                  <a:cubicBezTo>
                    <a:pt x="647" y="997"/>
                    <a:pt x="632" y="1001"/>
                    <a:pt x="615" y="1001"/>
                  </a:cubicBezTo>
                  <a:cubicBezTo>
                    <a:pt x="581" y="1001"/>
                    <a:pt x="537" y="986"/>
                    <a:pt x="493" y="986"/>
                  </a:cubicBezTo>
                  <a:cubicBezTo>
                    <a:pt x="461" y="953"/>
                    <a:pt x="395" y="920"/>
                    <a:pt x="362" y="855"/>
                  </a:cubicBezTo>
                  <a:cubicBezTo>
                    <a:pt x="329" y="822"/>
                    <a:pt x="329" y="756"/>
                    <a:pt x="296" y="690"/>
                  </a:cubicBezTo>
                  <a:cubicBezTo>
                    <a:pt x="296" y="625"/>
                    <a:pt x="296" y="559"/>
                    <a:pt x="329" y="493"/>
                  </a:cubicBezTo>
                  <a:cubicBezTo>
                    <a:pt x="329" y="427"/>
                    <a:pt x="362" y="395"/>
                    <a:pt x="395" y="329"/>
                  </a:cubicBezTo>
                  <a:cubicBezTo>
                    <a:pt x="461" y="296"/>
                    <a:pt x="493" y="296"/>
                    <a:pt x="559" y="263"/>
                  </a:cubicBezTo>
                  <a:close/>
                  <a:moveTo>
                    <a:pt x="526" y="0"/>
                  </a:moveTo>
                  <a:cubicBezTo>
                    <a:pt x="395" y="33"/>
                    <a:pt x="296" y="66"/>
                    <a:pt x="231" y="132"/>
                  </a:cubicBezTo>
                  <a:cubicBezTo>
                    <a:pt x="132" y="197"/>
                    <a:pt x="66" y="296"/>
                    <a:pt x="33" y="395"/>
                  </a:cubicBezTo>
                  <a:cubicBezTo>
                    <a:pt x="1" y="493"/>
                    <a:pt x="1" y="592"/>
                    <a:pt x="1" y="723"/>
                  </a:cubicBezTo>
                  <a:cubicBezTo>
                    <a:pt x="33" y="855"/>
                    <a:pt x="66" y="953"/>
                    <a:pt x="132" y="1052"/>
                  </a:cubicBezTo>
                  <a:cubicBezTo>
                    <a:pt x="198" y="1118"/>
                    <a:pt x="296" y="1183"/>
                    <a:pt x="395" y="1249"/>
                  </a:cubicBezTo>
                  <a:cubicBezTo>
                    <a:pt x="493" y="1282"/>
                    <a:pt x="592" y="1282"/>
                    <a:pt x="691" y="1282"/>
                  </a:cubicBezTo>
                  <a:cubicBezTo>
                    <a:pt x="822" y="1249"/>
                    <a:pt x="921" y="1216"/>
                    <a:pt x="986" y="1150"/>
                  </a:cubicBezTo>
                  <a:cubicBezTo>
                    <a:pt x="1085" y="1085"/>
                    <a:pt x="1151" y="986"/>
                    <a:pt x="1183" y="887"/>
                  </a:cubicBezTo>
                  <a:cubicBezTo>
                    <a:pt x="1216" y="789"/>
                    <a:pt x="1216" y="657"/>
                    <a:pt x="1216" y="559"/>
                  </a:cubicBezTo>
                  <a:cubicBezTo>
                    <a:pt x="1183" y="427"/>
                    <a:pt x="1151" y="329"/>
                    <a:pt x="1085" y="230"/>
                  </a:cubicBezTo>
                  <a:cubicBezTo>
                    <a:pt x="1019" y="165"/>
                    <a:pt x="921" y="99"/>
                    <a:pt x="822" y="33"/>
                  </a:cubicBezTo>
                  <a:cubicBezTo>
                    <a:pt x="723" y="0"/>
                    <a:pt x="625" y="0"/>
                    <a:pt x="526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1982950" y="47720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" y="1"/>
                  </a:moveTo>
                  <a:lnTo>
                    <a:pt x="165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2051975" y="476215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0" y="1"/>
                  </a:moveTo>
                  <a:lnTo>
                    <a:pt x="164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2093875" y="4756400"/>
              <a:ext cx="3300" cy="27950"/>
            </a:xfrm>
            <a:custGeom>
              <a:avLst/>
              <a:gdLst/>
              <a:ahLst/>
              <a:cxnLst/>
              <a:rect l="l" t="t" r="r" b="b"/>
              <a:pathLst>
                <a:path w="132" h="1118" fill="none" extrusionOk="0">
                  <a:moveTo>
                    <a:pt x="0" y="1"/>
                  </a:moveTo>
                  <a:lnTo>
                    <a:pt x="131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2019925" y="4766250"/>
              <a:ext cx="4950" cy="28775"/>
            </a:xfrm>
            <a:custGeom>
              <a:avLst/>
              <a:gdLst/>
              <a:ahLst/>
              <a:cxnLst/>
              <a:rect l="l" t="t" r="r" b="b"/>
              <a:pathLst>
                <a:path w="198" h="1151" fill="none" extrusionOk="0">
                  <a:moveTo>
                    <a:pt x="1" y="1"/>
                  </a:moveTo>
                  <a:lnTo>
                    <a:pt x="198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994450" y="4772825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527" y="1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2032250" y="476790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6" y="1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2065925" y="476380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7" y="0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1996100" y="4785975"/>
              <a:ext cx="13175" cy="1675"/>
            </a:xfrm>
            <a:custGeom>
              <a:avLst/>
              <a:gdLst/>
              <a:ahLst/>
              <a:cxnLst/>
              <a:rect l="l" t="t" r="r" b="b"/>
              <a:pathLst>
                <a:path w="527" h="67" fill="none" extrusionOk="0">
                  <a:moveTo>
                    <a:pt x="526" y="1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2021575" y="4788450"/>
              <a:ext cx="20550" cy="2475"/>
            </a:xfrm>
            <a:custGeom>
              <a:avLst/>
              <a:gdLst/>
              <a:ahLst/>
              <a:cxnLst/>
              <a:rect l="l" t="t" r="r" b="b"/>
              <a:pathLst>
                <a:path w="822" h="99" fill="none" extrusionOk="0">
                  <a:moveTo>
                    <a:pt x="0" y="99"/>
                  </a:moveTo>
                  <a:lnTo>
                    <a:pt x="82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2070850" y="4772825"/>
              <a:ext cx="14000" cy="10700"/>
            </a:xfrm>
            <a:custGeom>
              <a:avLst/>
              <a:gdLst/>
              <a:ahLst/>
              <a:cxnLst/>
              <a:rect l="l" t="t" r="r" b="b"/>
              <a:pathLst>
                <a:path w="560" h="428" fill="none" extrusionOk="0">
                  <a:moveTo>
                    <a:pt x="1" y="1"/>
                  </a:moveTo>
                  <a:lnTo>
                    <a:pt x="67" y="428"/>
                  </a:lnTo>
                  <a:lnTo>
                    <a:pt x="560" y="36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2107000" y="4756400"/>
              <a:ext cx="20575" cy="22200"/>
            </a:xfrm>
            <a:custGeom>
              <a:avLst/>
              <a:gdLst/>
              <a:ahLst/>
              <a:cxnLst/>
              <a:rect l="l" t="t" r="r" b="b"/>
              <a:pathLst>
                <a:path w="823" h="888" fill="none" extrusionOk="0">
                  <a:moveTo>
                    <a:pt x="1" y="99"/>
                  </a:moveTo>
                  <a:lnTo>
                    <a:pt x="691" y="1"/>
                  </a:lnTo>
                  <a:lnTo>
                    <a:pt x="822" y="789"/>
                  </a:lnTo>
                  <a:lnTo>
                    <a:pt x="132" y="88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2627850" y="4677525"/>
              <a:ext cx="4125" cy="28800"/>
            </a:xfrm>
            <a:custGeom>
              <a:avLst/>
              <a:gdLst/>
              <a:ahLst/>
              <a:cxnLst/>
              <a:rect l="l" t="t" r="r" b="b"/>
              <a:pathLst>
                <a:path w="165" h="1152" fill="none" extrusionOk="0">
                  <a:moveTo>
                    <a:pt x="164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2696850" y="466767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5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2737925" y="4661925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2664800" y="46726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2641800" y="4698075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527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2679600" y="4693975"/>
              <a:ext cx="8225" cy="1650"/>
            </a:xfrm>
            <a:custGeom>
              <a:avLst/>
              <a:gdLst/>
              <a:ahLst/>
              <a:cxnLst/>
              <a:rect l="l" t="t" r="r" b="b"/>
              <a:pathLst>
                <a:path w="329" h="66" fill="none" extrusionOk="0">
                  <a:moveTo>
                    <a:pt x="329" y="0"/>
                  </a:moveTo>
                  <a:lnTo>
                    <a:pt x="0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2713275" y="4689050"/>
              <a:ext cx="7425" cy="825"/>
            </a:xfrm>
            <a:custGeom>
              <a:avLst/>
              <a:gdLst/>
              <a:ahLst/>
              <a:cxnLst/>
              <a:rect l="l" t="t" r="r" b="b"/>
              <a:pathLst>
                <a:path w="297" h="33" fill="none" extrusionOk="0">
                  <a:moveTo>
                    <a:pt x="296" y="0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2640175" y="4685750"/>
              <a:ext cx="13150" cy="2500"/>
            </a:xfrm>
            <a:custGeom>
              <a:avLst/>
              <a:gdLst/>
              <a:ahLst/>
              <a:cxnLst/>
              <a:rect l="l" t="t" r="r" b="b"/>
              <a:pathLst>
                <a:path w="526" h="100" fill="none" extrusionOk="0">
                  <a:moveTo>
                    <a:pt x="526" y="1"/>
                  </a:move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2663175" y="4674250"/>
              <a:ext cx="20550" cy="3300"/>
            </a:xfrm>
            <a:custGeom>
              <a:avLst/>
              <a:gdLst/>
              <a:ahLst/>
              <a:cxnLst/>
              <a:rect l="l" t="t" r="r" b="b"/>
              <a:pathLst>
                <a:path w="822" h="132" fill="none" extrusionOk="0">
                  <a:moveTo>
                    <a:pt x="0" y="13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2714925" y="4667675"/>
              <a:ext cx="11525" cy="13175"/>
            </a:xfrm>
            <a:custGeom>
              <a:avLst/>
              <a:gdLst/>
              <a:ahLst/>
              <a:cxnLst/>
              <a:rect l="l" t="t" r="r" b="b"/>
              <a:pathLst>
                <a:path w="461" h="527" fill="none" extrusionOk="0">
                  <a:moveTo>
                    <a:pt x="66" y="526"/>
                  </a:moveTo>
                  <a:lnTo>
                    <a:pt x="0" y="99"/>
                  </a:lnTo>
                  <a:lnTo>
                    <a:pt x="46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2751900" y="4661100"/>
              <a:ext cx="19725" cy="23025"/>
            </a:xfrm>
            <a:custGeom>
              <a:avLst/>
              <a:gdLst/>
              <a:ahLst/>
              <a:cxnLst/>
              <a:rect l="l" t="t" r="r" b="b"/>
              <a:pathLst>
                <a:path w="789" h="921" fill="none" extrusionOk="0">
                  <a:moveTo>
                    <a:pt x="99" y="921"/>
                  </a:moveTo>
                  <a:lnTo>
                    <a:pt x="789" y="822"/>
                  </a:lnTo>
                  <a:lnTo>
                    <a:pt x="690" y="1"/>
                  </a:ln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1940250" y="4495975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2017475" y="4484475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2064300" y="4477900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1999400" y="4487775"/>
              <a:ext cx="4950" cy="32050"/>
            </a:xfrm>
            <a:custGeom>
              <a:avLst/>
              <a:gdLst/>
              <a:ahLst/>
              <a:cxnLst/>
              <a:rect l="l" t="t" r="r" b="b"/>
              <a:pathLst>
                <a:path w="198" h="1282" fill="none" extrusionOk="0">
                  <a:moveTo>
                    <a:pt x="0" y="0"/>
                  </a:moveTo>
                  <a:lnTo>
                    <a:pt x="197" y="128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1955850" y="4519800"/>
              <a:ext cx="14800" cy="1675"/>
            </a:xfrm>
            <a:custGeom>
              <a:avLst/>
              <a:gdLst/>
              <a:ahLst/>
              <a:cxnLst/>
              <a:rect l="l" t="t" r="r" b="b"/>
              <a:pathLst>
                <a:path w="592" h="67" fill="none" extrusionOk="0">
                  <a:moveTo>
                    <a:pt x="592" y="1"/>
                  </a:moveTo>
                  <a:lnTo>
                    <a:pt x="1" y="6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2036350" y="4508300"/>
              <a:ext cx="9075" cy="1675"/>
            </a:xfrm>
            <a:custGeom>
              <a:avLst/>
              <a:gdLst/>
              <a:ahLst/>
              <a:cxnLst/>
              <a:rect l="l" t="t" r="r" b="b"/>
              <a:pathLst>
                <a:path w="363" h="67" fill="none" extrusionOk="0">
                  <a:moveTo>
                    <a:pt x="362" y="1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954200" y="4505025"/>
              <a:ext cx="14825" cy="2475"/>
            </a:xfrm>
            <a:custGeom>
              <a:avLst/>
              <a:gdLst/>
              <a:ahLst/>
              <a:cxnLst/>
              <a:rect l="l" t="t" r="r" b="b"/>
              <a:pathLst>
                <a:path w="593" h="99" fill="none" extrusionOk="0">
                  <a:moveTo>
                    <a:pt x="592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982950" y="4514875"/>
              <a:ext cx="23025" cy="3325"/>
            </a:xfrm>
            <a:custGeom>
              <a:avLst/>
              <a:gdLst/>
              <a:ahLst/>
              <a:cxnLst/>
              <a:rect l="l" t="t" r="r" b="b"/>
              <a:pathLst>
                <a:path w="921" h="133" fill="none" extrusionOk="0">
                  <a:moveTo>
                    <a:pt x="921" y="1"/>
                  </a:moveTo>
                  <a:lnTo>
                    <a:pt x="1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2079900" y="4477100"/>
              <a:ext cx="23025" cy="26300"/>
            </a:xfrm>
            <a:custGeom>
              <a:avLst/>
              <a:gdLst/>
              <a:ahLst/>
              <a:cxnLst/>
              <a:rect l="l" t="t" r="r" b="b"/>
              <a:pathLst>
                <a:path w="921" h="1052" fill="none" extrusionOk="0">
                  <a:moveTo>
                    <a:pt x="132" y="1052"/>
                  </a:moveTo>
                  <a:lnTo>
                    <a:pt x="920" y="920"/>
                  </a:lnTo>
                  <a:lnTo>
                    <a:pt x="789" y="0"/>
                  </a:lnTo>
                  <a:lnTo>
                    <a:pt x="0" y="13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2425750" y="4707100"/>
              <a:ext cx="4125" cy="28800"/>
            </a:xfrm>
            <a:custGeom>
              <a:avLst/>
              <a:gdLst/>
              <a:ahLst/>
              <a:cxnLst/>
              <a:rect l="l" t="t" r="r" b="b"/>
              <a:pathLst>
                <a:path w="165" h="1152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356750" y="471780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314850" y="472355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387950" y="4712850"/>
              <a:ext cx="4150" cy="28800"/>
            </a:xfrm>
            <a:custGeom>
              <a:avLst/>
              <a:gdLst/>
              <a:ahLst/>
              <a:cxnLst/>
              <a:rect l="l" t="t" r="r" b="b"/>
              <a:pathLst>
                <a:path w="166" h="1152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2405225" y="4733400"/>
              <a:ext cx="13150" cy="1675"/>
            </a:xfrm>
            <a:custGeom>
              <a:avLst/>
              <a:gdLst/>
              <a:ahLst/>
              <a:cxnLst/>
              <a:rect l="l" t="t" r="r" b="b"/>
              <a:pathLst>
                <a:path w="526" h="67" fill="none" extrusionOk="0">
                  <a:moveTo>
                    <a:pt x="0" y="66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373175" y="47391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0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339500" y="4743250"/>
              <a:ext cx="7400" cy="1675"/>
            </a:xfrm>
            <a:custGeom>
              <a:avLst/>
              <a:gdLst/>
              <a:ahLst/>
              <a:cxnLst/>
              <a:rect l="l" t="t" r="r" b="b"/>
              <a:pathLst>
                <a:path w="296" h="67" fill="none" extrusionOk="0">
                  <a:moveTo>
                    <a:pt x="0" y="66"/>
                  </a:moveTo>
                  <a:lnTo>
                    <a:pt x="29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2403575" y="4720250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0" y="99"/>
                  </a:moveTo>
                  <a:lnTo>
                    <a:pt x="52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2370700" y="4716975"/>
              <a:ext cx="20575" cy="3300"/>
            </a:xfrm>
            <a:custGeom>
              <a:avLst/>
              <a:gdLst/>
              <a:ahLst/>
              <a:cxnLst/>
              <a:rect l="l" t="t" r="r" b="b"/>
              <a:pathLst>
                <a:path w="823" h="132" fill="none" extrusionOk="0">
                  <a:moveTo>
                    <a:pt x="822" y="0"/>
                  </a:moveTo>
                  <a:lnTo>
                    <a:pt x="1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2328000" y="4724350"/>
              <a:ext cx="13975" cy="11550"/>
            </a:xfrm>
            <a:custGeom>
              <a:avLst/>
              <a:gdLst/>
              <a:ahLst/>
              <a:cxnLst/>
              <a:rect l="l" t="t" r="r" b="b"/>
              <a:pathLst>
                <a:path w="559" h="462" fill="none" extrusionOk="0">
                  <a:moveTo>
                    <a:pt x="559" y="461"/>
                  </a:moveTo>
                  <a:lnTo>
                    <a:pt x="493" y="1"/>
                  </a:lnTo>
                  <a:lnTo>
                    <a:pt x="0" y="6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2285275" y="4729300"/>
              <a:ext cx="20550" cy="23025"/>
            </a:xfrm>
            <a:custGeom>
              <a:avLst/>
              <a:gdLst/>
              <a:ahLst/>
              <a:cxnLst/>
              <a:rect l="l" t="t" r="r" b="b"/>
              <a:pathLst>
                <a:path w="822" h="921" fill="none" extrusionOk="0">
                  <a:moveTo>
                    <a:pt x="822" y="822"/>
                  </a:moveTo>
                  <a:lnTo>
                    <a:pt x="132" y="920"/>
                  </a:lnTo>
                  <a:lnTo>
                    <a:pt x="0" y="99"/>
                  </a:lnTo>
                  <a:lnTo>
                    <a:pt x="69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312375" y="4793375"/>
              <a:ext cx="117500" cy="17275"/>
            </a:xfrm>
            <a:custGeom>
              <a:avLst/>
              <a:gdLst/>
              <a:ahLst/>
              <a:cxnLst/>
              <a:rect l="l" t="t" r="r" b="b"/>
              <a:pathLst>
                <a:path w="4700" h="691" fill="none" extrusionOk="0">
                  <a:moveTo>
                    <a:pt x="1" y="690"/>
                  </a:moveTo>
                  <a:lnTo>
                    <a:pt x="470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318950" y="4835275"/>
              <a:ext cx="116675" cy="17275"/>
            </a:xfrm>
            <a:custGeom>
              <a:avLst/>
              <a:gdLst/>
              <a:ahLst/>
              <a:cxnLst/>
              <a:rect l="l" t="t" r="r" b="b"/>
              <a:pathLst>
                <a:path w="4667" h="691" fill="none" extrusionOk="0">
                  <a:moveTo>
                    <a:pt x="1" y="690"/>
                  </a:moveTo>
                  <a:lnTo>
                    <a:pt x="4667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2649200" y="4744075"/>
              <a:ext cx="117500" cy="17275"/>
            </a:xfrm>
            <a:custGeom>
              <a:avLst/>
              <a:gdLst/>
              <a:ahLst/>
              <a:cxnLst/>
              <a:rect l="l" t="t" r="r" b="b"/>
              <a:pathLst>
                <a:path w="4700" h="691" fill="none" extrusionOk="0">
                  <a:moveTo>
                    <a:pt x="1" y="691"/>
                  </a:moveTo>
                  <a:lnTo>
                    <a:pt x="470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655775" y="4785975"/>
              <a:ext cx="116675" cy="17275"/>
            </a:xfrm>
            <a:custGeom>
              <a:avLst/>
              <a:gdLst/>
              <a:ahLst/>
              <a:cxnLst/>
              <a:rect l="l" t="t" r="r" b="b"/>
              <a:pathLst>
                <a:path w="4667" h="691" fill="none" extrusionOk="0">
                  <a:moveTo>
                    <a:pt x="0" y="691"/>
                  </a:moveTo>
                  <a:lnTo>
                    <a:pt x="4667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012300" y="4401500"/>
              <a:ext cx="68225" cy="412425"/>
            </a:xfrm>
            <a:custGeom>
              <a:avLst/>
              <a:gdLst/>
              <a:ahLst/>
              <a:cxnLst/>
              <a:rect l="l" t="t" r="r" b="b"/>
              <a:pathLst>
                <a:path w="2729" h="16497" extrusionOk="0">
                  <a:moveTo>
                    <a:pt x="329" y="1"/>
                  </a:moveTo>
                  <a:lnTo>
                    <a:pt x="1" y="34"/>
                  </a:lnTo>
                  <a:lnTo>
                    <a:pt x="2400" y="16497"/>
                  </a:lnTo>
                  <a:lnTo>
                    <a:pt x="2728" y="1646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1875350" y="4567450"/>
              <a:ext cx="68200" cy="412425"/>
            </a:xfrm>
            <a:custGeom>
              <a:avLst/>
              <a:gdLst/>
              <a:ahLst/>
              <a:cxnLst/>
              <a:rect l="l" t="t" r="r" b="b"/>
              <a:pathLst>
                <a:path w="2728" h="16497" extrusionOk="0">
                  <a:moveTo>
                    <a:pt x="329" y="1"/>
                  </a:moveTo>
                  <a:lnTo>
                    <a:pt x="0" y="66"/>
                  </a:lnTo>
                  <a:lnTo>
                    <a:pt x="2432" y="16497"/>
                  </a:lnTo>
                  <a:lnTo>
                    <a:pt x="2728" y="1646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2504625" y="3670025"/>
              <a:ext cx="717200" cy="728825"/>
            </a:xfrm>
            <a:custGeom>
              <a:avLst/>
              <a:gdLst/>
              <a:ahLst/>
              <a:cxnLst/>
              <a:rect l="l" t="t" r="r" b="b"/>
              <a:pathLst>
                <a:path w="28688" h="29153" extrusionOk="0">
                  <a:moveTo>
                    <a:pt x="15394" y="0"/>
                  </a:moveTo>
                  <a:cubicBezTo>
                    <a:pt x="14893" y="0"/>
                    <a:pt x="14387" y="143"/>
                    <a:pt x="13933" y="441"/>
                  </a:cubicBezTo>
                  <a:lnTo>
                    <a:pt x="1610" y="8426"/>
                  </a:lnTo>
                  <a:cubicBezTo>
                    <a:pt x="362" y="9215"/>
                    <a:pt x="0" y="10858"/>
                    <a:pt x="822" y="12107"/>
                  </a:cubicBezTo>
                  <a:lnTo>
                    <a:pt x="11074" y="27945"/>
                  </a:lnTo>
                  <a:cubicBezTo>
                    <a:pt x="11579" y="28724"/>
                    <a:pt x="12435" y="29153"/>
                    <a:pt x="13313" y="29153"/>
                  </a:cubicBezTo>
                  <a:cubicBezTo>
                    <a:pt x="13806" y="29153"/>
                    <a:pt x="14305" y="29018"/>
                    <a:pt x="14754" y="28734"/>
                  </a:cubicBezTo>
                  <a:lnTo>
                    <a:pt x="27077" y="20749"/>
                  </a:lnTo>
                  <a:cubicBezTo>
                    <a:pt x="28326" y="19928"/>
                    <a:pt x="28687" y="18285"/>
                    <a:pt x="27898" y="17036"/>
                  </a:cubicBezTo>
                  <a:lnTo>
                    <a:pt x="17646" y="1230"/>
                  </a:lnTo>
                  <a:cubicBezTo>
                    <a:pt x="17123" y="436"/>
                    <a:pt x="16268" y="0"/>
                    <a:pt x="15394" y="0"/>
                  </a:cubicBezTo>
                  <a:close/>
                </a:path>
              </a:pathLst>
            </a:custGeom>
            <a:solidFill>
              <a:srgbClr val="FF8494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503800" y="3668400"/>
              <a:ext cx="454300" cy="324025"/>
            </a:xfrm>
            <a:custGeom>
              <a:avLst/>
              <a:gdLst/>
              <a:ahLst/>
              <a:cxnLst/>
              <a:rect l="l" t="t" r="r" b="b"/>
              <a:pathLst>
                <a:path w="18172" h="12961" extrusionOk="0">
                  <a:moveTo>
                    <a:pt x="15487" y="1"/>
                  </a:moveTo>
                  <a:cubicBezTo>
                    <a:pt x="15030" y="1"/>
                    <a:pt x="14570" y="132"/>
                    <a:pt x="14163" y="408"/>
                  </a:cubicBezTo>
                  <a:lnTo>
                    <a:pt x="1446" y="8623"/>
                  </a:lnTo>
                  <a:cubicBezTo>
                    <a:pt x="329" y="9346"/>
                    <a:pt x="0" y="10857"/>
                    <a:pt x="723" y="12008"/>
                  </a:cubicBezTo>
                  <a:lnTo>
                    <a:pt x="1348" y="12960"/>
                  </a:lnTo>
                  <a:lnTo>
                    <a:pt x="18172" y="2084"/>
                  </a:lnTo>
                  <a:lnTo>
                    <a:pt x="17548" y="1131"/>
                  </a:lnTo>
                  <a:cubicBezTo>
                    <a:pt x="17067" y="400"/>
                    <a:pt x="16282" y="1"/>
                    <a:pt x="15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518575" y="3678350"/>
              <a:ext cx="439525" cy="308325"/>
            </a:xfrm>
            <a:custGeom>
              <a:avLst/>
              <a:gdLst/>
              <a:ahLst/>
              <a:cxnLst/>
              <a:rect l="l" t="t" r="r" b="b"/>
              <a:pathLst>
                <a:path w="17581" h="12333" extrusionOk="0">
                  <a:moveTo>
                    <a:pt x="15348" y="1"/>
                  </a:moveTo>
                  <a:cubicBezTo>
                    <a:pt x="14872" y="1"/>
                    <a:pt x="14376" y="142"/>
                    <a:pt x="13933" y="437"/>
                  </a:cubicBezTo>
                  <a:lnTo>
                    <a:pt x="1512" y="8455"/>
                  </a:lnTo>
                  <a:cubicBezTo>
                    <a:pt x="395" y="9178"/>
                    <a:pt x="1" y="10558"/>
                    <a:pt x="625" y="11511"/>
                  </a:cubicBezTo>
                  <a:lnTo>
                    <a:pt x="1151" y="12332"/>
                  </a:lnTo>
                  <a:lnTo>
                    <a:pt x="17581" y="1686"/>
                  </a:lnTo>
                  <a:lnTo>
                    <a:pt x="17055" y="864"/>
                  </a:lnTo>
                  <a:cubicBezTo>
                    <a:pt x="16685" y="300"/>
                    <a:pt x="16039" y="1"/>
                    <a:pt x="153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503800" y="3659700"/>
              <a:ext cx="454300" cy="332725"/>
            </a:xfrm>
            <a:custGeom>
              <a:avLst/>
              <a:gdLst/>
              <a:ahLst/>
              <a:cxnLst/>
              <a:rect l="l" t="t" r="r" b="b"/>
              <a:pathLst>
                <a:path w="18172" h="13309" fill="none" extrusionOk="0">
                  <a:moveTo>
                    <a:pt x="17548" y="1479"/>
                  </a:moveTo>
                  <a:cubicBezTo>
                    <a:pt x="16792" y="329"/>
                    <a:pt x="15280" y="0"/>
                    <a:pt x="14163" y="756"/>
                  </a:cubicBezTo>
                  <a:lnTo>
                    <a:pt x="1446" y="8971"/>
                  </a:lnTo>
                  <a:cubicBezTo>
                    <a:pt x="329" y="9694"/>
                    <a:pt x="0" y="11205"/>
                    <a:pt x="723" y="12356"/>
                  </a:cubicBezTo>
                  <a:lnTo>
                    <a:pt x="1348" y="13308"/>
                  </a:lnTo>
                  <a:lnTo>
                    <a:pt x="18172" y="2432"/>
                  </a:ln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2767500" y="4077025"/>
              <a:ext cx="455125" cy="324250"/>
            </a:xfrm>
            <a:custGeom>
              <a:avLst/>
              <a:gdLst/>
              <a:ahLst/>
              <a:cxnLst/>
              <a:rect l="l" t="t" r="r" b="b"/>
              <a:pathLst>
                <a:path w="18205" h="12970" extrusionOk="0">
                  <a:moveTo>
                    <a:pt x="16858" y="0"/>
                  </a:moveTo>
                  <a:lnTo>
                    <a:pt x="0" y="10910"/>
                  </a:lnTo>
                  <a:lnTo>
                    <a:pt x="658" y="11863"/>
                  </a:lnTo>
                  <a:cubicBezTo>
                    <a:pt x="1120" y="12578"/>
                    <a:pt x="1906" y="12970"/>
                    <a:pt x="2713" y="12970"/>
                  </a:cubicBezTo>
                  <a:cubicBezTo>
                    <a:pt x="3167" y="12970"/>
                    <a:pt x="3628" y="12846"/>
                    <a:pt x="4042" y="12586"/>
                  </a:cubicBezTo>
                  <a:lnTo>
                    <a:pt x="16726" y="4371"/>
                  </a:lnTo>
                  <a:cubicBezTo>
                    <a:pt x="17876" y="3615"/>
                    <a:pt x="18205" y="2103"/>
                    <a:pt x="17449" y="953"/>
                  </a:cubicBezTo>
                  <a:lnTo>
                    <a:pt x="16858" y="0"/>
                  </a:lnTo>
                  <a:close/>
                </a:path>
              </a:pathLst>
            </a:custGeom>
            <a:solidFill>
              <a:schemeClr val="accent6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2648375" y="4038400"/>
              <a:ext cx="15650" cy="24675"/>
            </a:xfrm>
            <a:custGeom>
              <a:avLst/>
              <a:gdLst/>
              <a:ahLst/>
              <a:cxnLst/>
              <a:rect l="l" t="t" r="r" b="b"/>
              <a:pathLst>
                <a:path w="626" h="987" fill="none" extrusionOk="0">
                  <a:moveTo>
                    <a:pt x="1" y="1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2706700" y="4000625"/>
              <a:ext cx="15650" cy="24650"/>
            </a:xfrm>
            <a:custGeom>
              <a:avLst/>
              <a:gdLst/>
              <a:ahLst/>
              <a:cxnLst/>
              <a:rect l="l" t="t" r="r" b="b"/>
              <a:pathLst>
                <a:path w="626" h="986" fill="none" extrusionOk="0">
                  <a:moveTo>
                    <a:pt x="1" y="0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2742025" y="3978425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1" y="1"/>
                  </a:moveTo>
                  <a:lnTo>
                    <a:pt x="625" y="95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2679600" y="40178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0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2659875" y="40293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2691925" y="401130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2719850" y="39932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1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2666450" y="4040050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2691100" y="4028550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0"/>
                  </a:moveTo>
                  <a:lnTo>
                    <a:pt x="69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2728075" y="4002250"/>
              <a:ext cx="16450" cy="9075"/>
            </a:xfrm>
            <a:custGeom>
              <a:avLst/>
              <a:gdLst/>
              <a:ahLst/>
              <a:cxnLst/>
              <a:rect l="l" t="t" r="r" b="b"/>
              <a:pathLst>
                <a:path w="658" h="363" fill="none" extrusionOk="0">
                  <a:moveTo>
                    <a:pt x="0" y="1"/>
                  </a:moveTo>
                  <a:lnTo>
                    <a:pt x="263" y="362"/>
                  </a:lnTo>
                  <a:lnTo>
                    <a:pt x="657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2755175" y="3965300"/>
              <a:ext cx="26325" cy="26300"/>
            </a:xfrm>
            <a:custGeom>
              <a:avLst/>
              <a:gdLst/>
              <a:ahLst/>
              <a:cxnLst/>
              <a:rect l="l" t="t" r="r" b="b"/>
              <a:pathLst>
                <a:path w="1053" h="1052" fill="none" extrusionOk="0">
                  <a:moveTo>
                    <a:pt x="0" y="362"/>
                  </a:moveTo>
                  <a:lnTo>
                    <a:pt x="592" y="0"/>
                  </a:lnTo>
                  <a:lnTo>
                    <a:pt x="1052" y="690"/>
                  </a:lnTo>
                  <a:lnTo>
                    <a:pt x="461" y="105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2848000" y="40113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2906325" y="39735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2941650" y="39505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2880050" y="3990750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2870175" y="4018700"/>
              <a:ext cx="11525" cy="6575"/>
            </a:xfrm>
            <a:custGeom>
              <a:avLst/>
              <a:gdLst/>
              <a:ahLst/>
              <a:cxnLst/>
              <a:rect l="l" t="t" r="r" b="b"/>
              <a:pathLst>
                <a:path w="461" h="263" fill="none" extrusionOk="0">
                  <a:moveTo>
                    <a:pt x="461" y="0"/>
                  </a:moveTo>
                  <a:lnTo>
                    <a:pt x="1" y="26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2903050" y="40006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2930975" y="398255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1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2863625" y="4008000"/>
              <a:ext cx="11525" cy="6600"/>
            </a:xfrm>
            <a:custGeom>
              <a:avLst/>
              <a:gdLst/>
              <a:ahLst/>
              <a:cxnLst/>
              <a:rect l="l" t="t" r="r" b="b"/>
              <a:pathLst>
                <a:path w="461" h="264" fill="none" extrusionOk="0">
                  <a:moveTo>
                    <a:pt x="460" y="1"/>
                  </a:move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2880050" y="39841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1"/>
                  </a:moveTo>
                  <a:lnTo>
                    <a:pt x="69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923575" y="3961175"/>
              <a:ext cx="9900" cy="15650"/>
            </a:xfrm>
            <a:custGeom>
              <a:avLst/>
              <a:gdLst/>
              <a:ahLst/>
              <a:cxnLst/>
              <a:rect l="l" t="t" r="r" b="b"/>
              <a:pathLst>
                <a:path w="396" h="626" fill="none" extrusionOk="0">
                  <a:moveTo>
                    <a:pt x="264" y="625"/>
                  </a:moveTo>
                  <a:lnTo>
                    <a:pt x="1" y="264"/>
                  </a:lnTo>
                  <a:lnTo>
                    <a:pt x="395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954800" y="3937350"/>
              <a:ext cx="25500" cy="26325"/>
            </a:xfrm>
            <a:custGeom>
              <a:avLst/>
              <a:gdLst/>
              <a:ahLst/>
              <a:cxnLst/>
              <a:rect l="l" t="t" r="r" b="b"/>
              <a:pathLst>
                <a:path w="1020" h="1053" fill="none" extrusionOk="0">
                  <a:moveTo>
                    <a:pt x="428" y="1052"/>
                  </a:moveTo>
                  <a:lnTo>
                    <a:pt x="1019" y="691"/>
                  </a:lnTo>
                  <a:lnTo>
                    <a:pt x="592" y="1"/>
                  </a:lnTo>
                  <a:lnTo>
                    <a:pt x="1" y="36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2813500" y="40334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2755175" y="40712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2719850" y="409345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782275" y="4054025"/>
              <a:ext cx="15650" cy="23825"/>
            </a:xfrm>
            <a:custGeom>
              <a:avLst/>
              <a:gdLst/>
              <a:ahLst/>
              <a:cxnLst/>
              <a:rect l="l" t="t" r="r" b="b"/>
              <a:pathLst>
                <a:path w="626" h="953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2806925" y="40597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1" y="296"/>
                  </a:moveTo>
                  <a:lnTo>
                    <a:pt x="46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2779825" y="4080300"/>
              <a:ext cx="6600" cy="4950"/>
            </a:xfrm>
            <a:custGeom>
              <a:avLst/>
              <a:gdLst/>
              <a:ahLst/>
              <a:cxnLst/>
              <a:rect l="l" t="t" r="r" b="b"/>
              <a:pathLst>
                <a:path w="264" h="198" fill="none" extrusionOk="0">
                  <a:moveTo>
                    <a:pt x="0" y="198"/>
                  </a:moveTo>
                  <a:lnTo>
                    <a:pt x="26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2751075" y="409837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2799525" y="4049075"/>
              <a:ext cx="11525" cy="6600"/>
            </a:xfrm>
            <a:custGeom>
              <a:avLst/>
              <a:gdLst/>
              <a:ahLst/>
              <a:cxnLst/>
              <a:rect l="l" t="t" r="r" b="b"/>
              <a:pathLst>
                <a:path w="461" h="264" fill="none" extrusionOk="0">
                  <a:moveTo>
                    <a:pt x="1" y="264"/>
                  </a:moveTo>
                  <a:lnTo>
                    <a:pt x="46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2769150" y="4055650"/>
              <a:ext cx="18100" cy="11525"/>
            </a:xfrm>
            <a:custGeom>
              <a:avLst/>
              <a:gdLst/>
              <a:ahLst/>
              <a:cxnLst/>
              <a:rect l="l" t="t" r="r" b="b"/>
              <a:pathLst>
                <a:path w="724" h="461" fill="none" extrusionOk="0">
                  <a:moveTo>
                    <a:pt x="723" y="1"/>
                  </a:moveTo>
                  <a:lnTo>
                    <a:pt x="0" y="46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2733000" y="4084400"/>
              <a:ext cx="16450" cy="9900"/>
            </a:xfrm>
            <a:custGeom>
              <a:avLst/>
              <a:gdLst/>
              <a:ahLst/>
              <a:cxnLst/>
              <a:rect l="l" t="t" r="r" b="b"/>
              <a:pathLst>
                <a:path w="658" h="396" fill="none" extrusionOk="0">
                  <a:moveTo>
                    <a:pt x="657" y="395"/>
                  </a:moveTo>
                  <a:lnTo>
                    <a:pt x="395" y="1"/>
                  </a:ln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2696850" y="4104125"/>
              <a:ext cx="26300" cy="27125"/>
            </a:xfrm>
            <a:custGeom>
              <a:avLst/>
              <a:gdLst/>
              <a:ahLst/>
              <a:cxnLst/>
              <a:rect l="l" t="t" r="r" b="b"/>
              <a:pathLst>
                <a:path w="1052" h="1085" fill="none" extrusionOk="0">
                  <a:moveTo>
                    <a:pt x="1052" y="691"/>
                  </a:moveTo>
                  <a:lnTo>
                    <a:pt x="428" y="1085"/>
                  </a:lnTo>
                  <a:lnTo>
                    <a:pt x="0" y="395"/>
                  </a:lnTo>
                  <a:lnTo>
                    <a:pt x="59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2746150" y="4010475"/>
              <a:ext cx="270300" cy="182400"/>
            </a:xfrm>
            <a:custGeom>
              <a:avLst/>
              <a:gdLst/>
              <a:ahLst/>
              <a:cxnLst/>
              <a:rect l="l" t="t" r="r" b="b"/>
              <a:pathLst>
                <a:path w="10812" h="7296" fill="none" extrusionOk="0">
                  <a:moveTo>
                    <a:pt x="0" y="7295"/>
                  </a:moveTo>
                  <a:lnTo>
                    <a:pt x="1081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2769150" y="4105775"/>
              <a:ext cx="179100" cy="123250"/>
            </a:xfrm>
            <a:custGeom>
              <a:avLst/>
              <a:gdLst/>
              <a:ahLst/>
              <a:cxnLst/>
              <a:rect l="l" t="t" r="r" b="b"/>
              <a:pathLst>
                <a:path w="7164" h="4930" fill="none" extrusionOk="0">
                  <a:moveTo>
                    <a:pt x="0" y="4929"/>
                  </a:moveTo>
                  <a:lnTo>
                    <a:pt x="7164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033675" y="4050725"/>
              <a:ext cx="48475" cy="55900"/>
            </a:xfrm>
            <a:custGeom>
              <a:avLst/>
              <a:gdLst/>
              <a:ahLst/>
              <a:cxnLst/>
              <a:rect l="l" t="t" r="r" b="b"/>
              <a:pathLst>
                <a:path w="1939" h="2236" fill="none" extrusionOk="0">
                  <a:moveTo>
                    <a:pt x="0" y="2235"/>
                  </a:moveTo>
                  <a:lnTo>
                    <a:pt x="230" y="1118"/>
                  </a:lnTo>
                  <a:lnTo>
                    <a:pt x="1775" y="1249"/>
                  </a:lnTo>
                  <a:lnTo>
                    <a:pt x="1939" y="1"/>
                  </a:lnTo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1527850" y="3949900"/>
              <a:ext cx="1258575" cy="1077375"/>
            </a:xfrm>
            <a:custGeom>
              <a:avLst/>
              <a:gdLst/>
              <a:ahLst/>
              <a:cxnLst/>
              <a:rect l="l" t="t" r="r" b="b"/>
              <a:pathLst>
                <a:path w="50343" h="43095" extrusionOk="0">
                  <a:moveTo>
                    <a:pt x="37128" y="1"/>
                  </a:moveTo>
                  <a:cubicBezTo>
                    <a:pt x="36635" y="1"/>
                    <a:pt x="36135" y="135"/>
                    <a:pt x="35687" y="419"/>
                  </a:cubicBezTo>
                  <a:lnTo>
                    <a:pt x="1578" y="22337"/>
                  </a:lnTo>
                  <a:cubicBezTo>
                    <a:pt x="362" y="23158"/>
                    <a:pt x="0" y="24801"/>
                    <a:pt x="789" y="26017"/>
                  </a:cubicBezTo>
                  <a:lnTo>
                    <a:pt x="10976" y="41856"/>
                  </a:lnTo>
                  <a:cubicBezTo>
                    <a:pt x="11482" y="42658"/>
                    <a:pt x="12342" y="43094"/>
                    <a:pt x="13223" y="43094"/>
                  </a:cubicBezTo>
                  <a:cubicBezTo>
                    <a:pt x="13713" y="43094"/>
                    <a:pt x="14210" y="42959"/>
                    <a:pt x="14656" y="42677"/>
                  </a:cubicBezTo>
                  <a:lnTo>
                    <a:pt x="48765" y="20759"/>
                  </a:lnTo>
                  <a:cubicBezTo>
                    <a:pt x="49981" y="19938"/>
                    <a:pt x="50342" y="18295"/>
                    <a:pt x="49554" y="17046"/>
                  </a:cubicBezTo>
                  <a:lnTo>
                    <a:pt x="39367" y="1208"/>
                  </a:lnTo>
                  <a:cubicBezTo>
                    <a:pt x="38862" y="429"/>
                    <a:pt x="38006" y="1"/>
                    <a:pt x="37128" y="1"/>
                  </a:cubicBezTo>
                  <a:close/>
                </a:path>
              </a:pathLst>
            </a:custGeom>
            <a:solidFill>
              <a:srgbClr val="FF8494"/>
            </a:solidFill>
            <a:ln w="9525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1540175" y="3940325"/>
              <a:ext cx="997325" cy="675625"/>
            </a:xfrm>
            <a:custGeom>
              <a:avLst/>
              <a:gdLst/>
              <a:ahLst/>
              <a:cxnLst/>
              <a:rect l="l" t="t" r="r" b="b"/>
              <a:pathLst>
                <a:path w="39893" h="27025" extrusionOk="0">
                  <a:moveTo>
                    <a:pt x="37215" y="1"/>
                  </a:moveTo>
                  <a:cubicBezTo>
                    <a:pt x="36755" y="1"/>
                    <a:pt x="36291" y="132"/>
                    <a:pt x="35884" y="408"/>
                  </a:cubicBezTo>
                  <a:lnTo>
                    <a:pt x="1446" y="22687"/>
                  </a:lnTo>
                  <a:cubicBezTo>
                    <a:pt x="329" y="23443"/>
                    <a:pt x="0" y="24921"/>
                    <a:pt x="723" y="26071"/>
                  </a:cubicBezTo>
                  <a:lnTo>
                    <a:pt x="1315" y="27024"/>
                  </a:lnTo>
                  <a:lnTo>
                    <a:pt x="39893" y="2083"/>
                  </a:lnTo>
                  <a:lnTo>
                    <a:pt x="39268" y="1131"/>
                  </a:lnTo>
                  <a:cubicBezTo>
                    <a:pt x="38809" y="400"/>
                    <a:pt x="38018" y="1"/>
                    <a:pt x="37215" y="1"/>
                  </a:cubicBezTo>
                  <a:close/>
                </a:path>
              </a:pathLst>
            </a:custGeom>
            <a:solidFill>
              <a:srgbClr val="FFFFFF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1554950" y="3950850"/>
              <a:ext cx="982550" cy="659350"/>
            </a:xfrm>
            <a:custGeom>
              <a:avLst/>
              <a:gdLst/>
              <a:ahLst/>
              <a:cxnLst/>
              <a:rect l="l" t="t" r="r" b="b"/>
              <a:pathLst>
                <a:path w="39302" h="26374" extrusionOk="0">
                  <a:moveTo>
                    <a:pt x="37083" y="0"/>
                  </a:moveTo>
                  <a:cubicBezTo>
                    <a:pt x="36596" y="0"/>
                    <a:pt x="36083" y="148"/>
                    <a:pt x="35621" y="447"/>
                  </a:cubicBezTo>
                  <a:lnTo>
                    <a:pt x="1512" y="22496"/>
                  </a:lnTo>
                  <a:cubicBezTo>
                    <a:pt x="395" y="23219"/>
                    <a:pt x="1" y="24599"/>
                    <a:pt x="592" y="25552"/>
                  </a:cubicBezTo>
                  <a:lnTo>
                    <a:pt x="1118" y="26373"/>
                  </a:lnTo>
                  <a:lnTo>
                    <a:pt x="39302" y="1662"/>
                  </a:lnTo>
                  <a:lnTo>
                    <a:pt x="38776" y="874"/>
                  </a:lnTo>
                  <a:cubicBezTo>
                    <a:pt x="38410" y="296"/>
                    <a:pt x="37773" y="0"/>
                    <a:pt x="37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1804700" y="4349750"/>
              <a:ext cx="997325" cy="675625"/>
            </a:xfrm>
            <a:custGeom>
              <a:avLst/>
              <a:gdLst/>
              <a:ahLst/>
              <a:cxnLst/>
              <a:rect l="l" t="t" r="r" b="b"/>
              <a:pathLst>
                <a:path w="39893" h="27025" extrusionOk="0">
                  <a:moveTo>
                    <a:pt x="38545" y="1"/>
                  </a:moveTo>
                  <a:lnTo>
                    <a:pt x="0" y="24942"/>
                  </a:lnTo>
                  <a:lnTo>
                    <a:pt x="625" y="25895"/>
                  </a:lnTo>
                  <a:cubicBezTo>
                    <a:pt x="1084" y="26625"/>
                    <a:pt x="1862" y="27024"/>
                    <a:pt x="2663" y="27024"/>
                  </a:cubicBezTo>
                  <a:cubicBezTo>
                    <a:pt x="3122" y="27024"/>
                    <a:pt x="3590" y="26893"/>
                    <a:pt x="4009" y="26618"/>
                  </a:cubicBezTo>
                  <a:lnTo>
                    <a:pt x="38447" y="4371"/>
                  </a:lnTo>
                  <a:cubicBezTo>
                    <a:pt x="39564" y="3615"/>
                    <a:pt x="39893" y="2104"/>
                    <a:pt x="39170" y="954"/>
                  </a:cubicBezTo>
                  <a:lnTo>
                    <a:pt x="38545" y="1"/>
                  </a:lnTo>
                  <a:close/>
                </a:path>
              </a:pathLst>
            </a:custGeom>
            <a:solidFill>
              <a:schemeClr val="accent6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1540175" y="3931600"/>
              <a:ext cx="997325" cy="684350"/>
            </a:xfrm>
            <a:custGeom>
              <a:avLst/>
              <a:gdLst/>
              <a:ahLst/>
              <a:cxnLst/>
              <a:rect l="l" t="t" r="r" b="b"/>
              <a:pathLst>
                <a:path w="39893" h="27374" fill="none" extrusionOk="0">
                  <a:moveTo>
                    <a:pt x="39268" y="1480"/>
                  </a:moveTo>
                  <a:cubicBezTo>
                    <a:pt x="38545" y="329"/>
                    <a:pt x="37001" y="1"/>
                    <a:pt x="35884" y="757"/>
                  </a:cubicBezTo>
                  <a:lnTo>
                    <a:pt x="1446" y="23036"/>
                  </a:lnTo>
                  <a:cubicBezTo>
                    <a:pt x="329" y="23792"/>
                    <a:pt x="0" y="25270"/>
                    <a:pt x="723" y="26420"/>
                  </a:cubicBezTo>
                  <a:lnTo>
                    <a:pt x="1315" y="27373"/>
                  </a:lnTo>
                  <a:lnTo>
                    <a:pt x="39893" y="2432"/>
                  </a:ln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1682300" y="4629900"/>
              <a:ext cx="78875" cy="78050"/>
            </a:xfrm>
            <a:custGeom>
              <a:avLst/>
              <a:gdLst/>
              <a:ahLst/>
              <a:cxnLst/>
              <a:rect l="l" t="t" r="r" b="b"/>
              <a:pathLst>
                <a:path w="3155" h="3122" extrusionOk="0">
                  <a:moveTo>
                    <a:pt x="1939" y="0"/>
                  </a:moveTo>
                  <a:lnTo>
                    <a:pt x="1479" y="329"/>
                  </a:lnTo>
                  <a:lnTo>
                    <a:pt x="1676" y="1742"/>
                  </a:lnTo>
                  <a:lnTo>
                    <a:pt x="493" y="953"/>
                  </a:lnTo>
                  <a:lnTo>
                    <a:pt x="0" y="1282"/>
                  </a:lnTo>
                  <a:lnTo>
                    <a:pt x="1216" y="3122"/>
                  </a:lnTo>
                  <a:lnTo>
                    <a:pt x="1610" y="2892"/>
                  </a:lnTo>
                  <a:lnTo>
                    <a:pt x="854" y="1709"/>
                  </a:lnTo>
                  <a:lnTo>
                    <a:pt x="1939" y="2399"/>
                  </a:lnTo>
                  <a:lnTo>
                    <a:pt x="2202" y="2235"/>
                  </a:lnTo>
                  <a:lnTo>
                    <a:pt x="2005" y="953"/>
                  </a:lnTo>
                  <a:lnTo>
                    <a:pt x="2005" y="953"/>
                  </a:lnTo>
                  <a:lnTo>
                    <a:pt x="2760" y="2136"/>
                  </a:lnTo>
                  <a:lnTo>
                    <a:pt x="3155" y="1873"/>
                  </a:lnTo>
                  <a:lnTo>
                    <a:pt x="1939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1765250" y="4600325"/>
              <a:ext cx="59175" cy="65725"/>
            </a:xfrm>
            <a:custGeom>
              <a:avLst/>
              <a:gdLst/>
              <a:ahLst/>
              <a:cxnLst/>
              <a:rect l="l" t="t" r="r" b="b"/>
              <a:pathLst>
                <a:path w="2367" h="2629" extrusionOk="0">
                  <a:moveTo>
                    <a:pt x="527" y="657"/>
                  </a:moveTo>
                  <a:lnTo>
                    <a:pt x="1217" y="1183"/>
                  </a:lnTo>
                  <a:lnTo>
                    <a:pt x="724" y="1479"/>
                  </a:lnTo>
                  <a:lnTo>
                    <a:pt x="527" y="657"/>
                  </a:lnTo>
                  <a:close/>
                  <a:moveTo>
                    <a:pt x="461" y="0"/>
                  </a:moveTo>
                  <a:lnTo>
                    <a:pt x="1" y="296"/>
                  </a:lnTo>
                  <a:lnTo>
                    <a:pt x="494" y="2629"/>
                  </a:lnTo>
                  <a:lnTo>
                    <a:pt x="921" y="2333"/>
                  </a:lnTo>
                  <a:lnTo>
                    <a:pt x="855" y="1939"/>
                  </a:lnTo>
                  <a:lnTo>
                    <a:pt x="1578" y="1479"/>
                  </a:lnTo>
                  <a:lnTo>
                    <a:pt x="1907" y="1709"/>
                  </a:lnTo>
                  <a:lnTo>
                    <a:pt x="2367" y="14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1810450" y="4561700"/>
              <a:ext cx="61625" cy="63275"/>
            </a:xfrm>
            <a:custGeom>
              <a:avLst/>
              <a:gdLst/>
              <a:ahLst/>
              <a:cxnLst/>
              <a:rect l="l" t="t" r="r" b="b"/>
              <a:pathLst>
                <a:path w="2465" h="2531" extrusionOk="0">
                  <a:moveTo>
                    <a:pt x="1249" y="526"/>
                  </a:moveTo>
                  <a:cubicBezTo>
                    <a:pt x="1348" y="526"/>
                    <a:pt x="1446" y="559"/>
                    <a:pt x="1545" y="592"/>
                  </a:cubicBezTo>
                  <a:cubicBezTo>
                    <a:pt x="1643" y="658"/>
                    <a:pt x="1709" y="756"/>
                    <a:pt x="1808" y="855"/>
                  </a:cubicBezTo>
                  <a:cubicBezTo>
                    <a:pt x="1873" y="954"/>
                    <a:pt x="1906" y="1052"/>
                    <a:pt x="1906" y="1151"/>
                  </a:cubicBezTo>
                  <a:cubicBezTo>
                    <a:pt x="1939" y="1282"/>
                    <a:pt x="1939" y="1381"/>
                    <a:pt x="1873" y="1447"/>
                  </a:cubicBezTo>
                  <a:cubicBezTo>
                    <a:pt x="1840" y="1545"/>
                    <a:pt x="1775" y="1611"/>
                    <a:pt x="1709" y="1677"/>
                  </a:cubicBezTo>
                  <a:lnTo>
                    <a:pt x="1413" y="1874"/>
                  </a:lnTo>
                  <a:lnTo>
                    <a:pt x="690" y="789"/>
                  </a:lnTo>
                  <a:lnTo>
                    <a:pt x="986" y="592"/>
                  </a:lnTo>
                  <a:cubicBezTo>
                    <a:pt x="1085" y="559"/>
                    <a:pt x="1150" y="526"/>
                    <a:pt x="1249" y="526"/>
                  </a:cubicBezTo>
                  <a:close/>
                  <a:moveTo>
                    <a:pt x="1282" y="1"/>
                  </a:moveTo>
                  <a:cubicBezTo>
                    <a:pt x="1085" y="34"/>
                    <a:pt x="920" y="99"/>
                    <a:pt x="723" y="198"/>
                  </a:cubicBezTo>
                  <a:lnTo>
                    <a:pt x="0" y="691"/>
                  </a:lnTo>
                  <a:lnTo>
                    <a:pt x="1216" y="2531"/>
                  </a:lnTo>
                  <a:lnTo>
                    <a:pt x="1939" y="2071"/>
                  </a:lnTo>
                  <a:cubicBezTo>
                    <a:pt x="2103" y="1972"/>
                    <a:pt x="2235" y="1808"/>
                    <a:pt x="2333" y="1644"/>
                  </a:cubicBezTo>
                  <a:cubicBezTo>
                    <a:pt x="2432" y="1479"/>
                    <a:pt x="2465" y="1315"/>
                    <a:pt x="2432" y="1118"/>
                  </a:cubicBezTo>
                  <a:cubicBezTo>
                    <a:pt x="2432" y="921"/>
                    <a:pt x="2366" y="724"/>
                    <a:pt x="2235" y="559"/>
                  </a:cubicBezTo>
                  <a:cubicBezTo>
                    <a:pt x="2136" y="362"/>
                    <a:pt x="1972" y="231"/>
                    <a:pt x="1808" y="132"/>
                  </a:cubicBezTo>
                  <a:cubicBezTo>
                    <a:pt x="1643" y="34"/>
                    <a:pt x="1479" y="1"/>
                    <a:pt x="128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1868775" y="4523700"/>
              <a:ext cx="68200" cy="63500"/>
            </a:xfrm>
            <a:custGeom>
              <a:avLst/>
              <a:gdLst/>
              <a:ahLst/>
              <a:cxnLst/>
              <a:rect l="l" t="t" r="r" b="b"/>
              <a:pathLst>
                <a:path w="2728" h="2540" extrusionOk="0">
                  <a:moveTo>
                    <a:pt x="1282" y="502"/>
                  </a:moveTo>
                  <a:cubicBezTo>
                    <a:pt x="1380" y="535"/>
                    <a:pt x="1446" y="568"/>
                    <a:pt x="1512" y="666"/>
                  </a:cubicBezTo>
                  <a:cubicBezTo>
                    <a:pt x="1545" y="765"/>
                    <a:pt x="1578" y="863"/>
                    <a:pt x="1545" y="929"/>
                  </a:cubicBezTo>
                  <a:cubicBezTo>
                    <a:pt x="1545" y="1028"/>
                    <a:pt x="1479" y="1093"/>
                    <a:pt x="1413" y="1159"/>
                  </a:cubicBezTo>
                  <a:lnTo>
                    <a:pt x="1085" y="1356"/>
                  </a:lnTo>
                  <a:lnTo>
                    <a:pt x="690" y="798"/>
                  </a:lnTo>
                  <a:lnTo>
                    <a:pt x="1019" y="568"/>
                  </a:lnTo>
                  <a:cubicBezTo>
                    <a:pt x="1118" y="502"/>
                    <a:pt x="1216" y="502"/>
                    <a:pt x="1282" y="502"/>
                  </a:cubicBezTo>
                  <a:close/>
                  <a:moveTo>
                    <a:pt x="1309" y="1"/>
                  </a:moveTo>
                  <a:cubicBezTo>
                    <a:pt x="1138" y="1"/>
                    <a:pt x="952" y="64"/>
                    <a:pt x="789" y="173"/>
                  </a:cubicBezTo>
                  <a:lnTo>
                    <a:pt x="0" y="666"/>
                  </a:lnTo>
                  <a:lnTo>
                    <a:pt x="1216" y="2539"/>
                  </a:lnTo>
                  <a:lnTo>
                    <a:pt x="1676" y="2276"/>
                  </a:lnTo>
                  <a:lnTo>
                    <a:pt x="1315" y="1751"/>
                  </a:lnTo>
                  <a:lnTo>
                    <a:pt x="1643" y="1521"/>
                  </a:lnTo>
                  <a:lnTo>
                    <a:pt x="2235" y="1882"/>
                  </a:lnTo>
                  <a:lnTo>
                    <a:pt x="2728" y="1554"/>
                  </a:lnTo>
                  <a:lnTo>
                    <a:pt x="2005" y="1192"/>
                  </a:lnTo>
                  <a:cubicBezTo>
                    <a:pt x="2071" y="1061"/>
                    <a:pt x="2071" y="929"/>
                    <a:pt x="2071" y="798"/>
                  </a:cubicBezTo>
                  <a:cubicBezTo>
                    <a:pt x="2038" y="666"/>
                    <a:pt x="2005" y="535"/>
                    <a:pt x="1906" y="371"/>
                  </a:cubicBezTo>
                  <a:cubicBezTo>
                    <a:pt x="1775" y="173"/>
                    <a:pt x="1610" y="42"/>
                    <a:pt x="1413" y="9"/>
                  </a:cubicBezTo>
                  <a:cubicBezTo>
                    <a:pt x="1379" y="3"/>
                    <a:pt x="1345" y="1"/>
                    <a:pt x="1309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1925450" y="4496800"/>
              <a:ext cx="41100" cy="54250"/>
            </a:xfrm>
            <a:custGeom>
              <a:avLst/>
              <a:gdLst/>
              <a:ahLst/>
              <a:cxnLst/>
              <a:rect l="l" t="t" r="r" b="b"/>
              <a:pathLst>
                <a:path w="1644" h="2170" extrusionOk="0">
                  <a:moveTo>
                    <a:pt x="428" y="1"/>
                  </a:moveTo>
                  <a:lnTo>
                    <a:pt x="1" y="296"/>
                  </a:lnTo>
                  <a:lnTo>
                    <a:pt x="1184" y="2169"/>
                  </a:lnTo>
                  <a:lnTo>
                    <a:pt x="1644" y="1874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1956675" y="4467225"/>
              <a:ext cx="61625" cy="63275"/>
            </a:xfrm>
            <a:custGeom>
              <a:avLst/>
              <a:gdLst/>
              <a:ahLst/>
              <a:cxnLst/>
              <a:rect l="l" t="t" r="r" b="b"/>
              <a:pathLst>
                <a:path w="2465" h="2531" extrusionOk="0">
                  <a:moveTo>
                    <a:pt x="1249" y="526"/>
                  </a:moveTo>
                  <a:cubicBezTo>
                    <a:pt x="1348" y="526"/>
                    <a:pt x="1446" y="559"/>
                    <a:pt x="1545" y="592"/>
                  </a:cubicBezTo>
                  <a:cubicBezTo>
                    <a:pt x="1643" y="658"/>
                    <a:pt x="1709" y="724"/>
                    <a:pt x="1775" y="855"/>
                  </a:cubicBezTo>
                  <a:cubicBezTo>
                    <a:pt x="1841" y="954"/>
                    <a:pt x="1906" y="1052"/>
                    <a:pt x="1906" y="1151"/>
                  </a:cubicBezTo>
                  <a:cubicBezTo>
                    <a:pt x="1939" y="1282"/>
                    <a:pt x="1906" y="1348"/>
                    <a:pt x="1873" y="1447"/>
                  </a:cubicBezTo>
                  <a:cubicBezTo>
                    <a:pt x="1841" y="1545"/>
                    <a:pt x="1775" y="1611"/>
                    <a:pt x="1709" y="1677"/>
                  </a:cubicBezTo>
                  <a:lnTo>
                    <a:pt x="1380" y="1874"/>
                  </a:lnTo>
                  <a:lnTo>
                    <a:pt x="690" y="789"/>
                  </a:lnTo>
                  <a:lnTo>
                    <a:pt x="986" y="592"/>
                  </a:lnTo>
                  <a:cubicBezTo>
                    <a:pt x="1052" y="559"/>
                    <a:pt x="1150" y="526"/>
                    <a:pt x="1249" y="526"/>
                  </a:cubicBezTo>
                  <a:close/>
                  <a:moveTo>
                    <a:pt x="1282" y="1"/>
                  </a:moveTo>
                  <a:cubicBezTo>
                    <a:pt x="1085" y="34"/>
                    <a:pt x="920" y="99"/>
                    <a:pt x="723" y="198"/>
                  </a:cubicBezTo>
                  <a:lnTo>
                    <a:pt x="0" y="658"/>
                  </a:lnTo>
                  <a:lnTo>
                    <a:pt x="1216" y="2531"/>
                  </a:lnTo>
                  <a:lnTo>
                    <a:pt x="1906" y="2071"/>
                  </a:lnTo>
                  <a:cubicBezTo>
                    <a:pt x="2103" y="1972"/>
                    <a:pt x="2235" y="1808"/>
                    <a:pt x="2333" y="1644"/>
                  </a:cubicBezTo>
                  <a:cubicBezTo>
                    <a:pt x="2399" y="1479"/>
                    <a:pt x="2465" y="1315"/>
                    <a:pt x="2432" y="1118"/>
                  </a:cubicBezTo>
                  <a:cubicBezTo>
                    <a:pt x="2432" y="921"/>
                    <a:pt x="2366" y="724"/>
                    <a:pt x="2235" y="559"/>
                  </a:cubicBezTo>
                  <a:cubicBezTo>
                    <a:pt x="2103" y="362"/>
                    <a:pt x="1972" y="231"/>
                    <a:pt x="1808" y="132"/>
                  </a:cubicBezTo>
                  <a:cubicBezTo>
                    <a:pt x="1643" y="34"/>
                    <a:pt x="1446" y="1"/>
                    <a:pt x="128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1822775" y="4797725"/>
              <a:ext cx="54225" cy="58675"/>
            </a:xfrm>
            <a:custGeom>
              <a:avLst/>
              <a:gdLst/>
              <a:ahLst/>
              <a:cxnLst/>
              <a:rect l="l" t="t" r="r" b="b"/>
              <a:pathLst>
                <a:path w="2169" h="2347" extrusionOk="0">
                  <a:moveTo>
                    <a:pt x="863" y="339"/>
                  </a:moveTo>
                  <a:cubicBezTo>
                    <a:pt x="937" y="339"/>
                    <a:pt x="1011" y="355"/>
                    <a:pt x="1085" y="385"/>
                  </a:cubicBezTo>
                  <a:cubicBezTo>
                    <a:pt x="1216" y="451"/>
                    <a:pt x="1380" y="615"/>
                    <a:pt x="1545" y="878"/>
                  </a:cubicBezTo>
                  <a:cubicBezTo>
                    <a:pt x="1709" y="1141"/>
                    <a:pt x="1807" y="1338"/>
                    <a:pt x="1807" y="1502"/>
                  </a:cubicBezTo>
                  <a:cubicBezTo>
                    <a:pt x="1807" y="1699"/>
                    <a:pt x="1742" y="1831"/>
                    <a:pt x="1577" y="1929"/>
                  </a:cubicBezTo>
                  <a:cubicBezTo>
                    <a:pt x="1487" y="1984"/>
                    <a:pt x="1397" y="2008"/>
                    <a:pt x="1312" y="2008"/>
                  </a:cubicBezTo>
                  <a:cubicBezTo>
                    <a:pt x="1242" y="2008"/>
                    <a:pt x="1176" y="1992"/>
                    <a:pt x="1117" y="1962"/>
                  </a:cubicBezTo>
                  <a:cubicBezTo>
                    <a:pt x="953" y="1896"/>
                    <a:pt x="789" y="1732"/>
                    <a:pt x="624" y="1469"/>
                  </a:cubicBezTo>
                  <a:cubicBezTo>
                    <a:pt x="460" y="1206"/>
                    <a:pt x="394" y="1009"/>
                    <a:pt x="394" y="845"/>
                  </a:cubicBezTo>
                  <a:cubicBezTo>
                    <a:pt x="362" y="681"/>
                    <a:pt x="460" y="516"/>
                    <a:pt x="592" y="418"/>
                  </a:cubicBezTo>
                  <a:cubicBezTo>
                    <a:pt x="682" y="363"/>
                    <a:pt x="773" y="339"/>
                    <a:pt x="863" y="339"/>
                  </a:cubicBezTo>
                  <a:close/>
                  <a:moveTo>
                    <a:pt x="898" y="1"/>
                  </a:moveTo>
                  <a:cubicBezTo>
                    <a:pt x="743" y="1"/>
                    <a:pt x="592" y="52"/>
                    <a:pt x="427" y="155"/>
                  </a:cubicBezTo>
                  <a:cubicBezTo>
                    <a:pt x="197" y="319"/>
                    <a:pt x="66" y="549"/>
                    <a:pt x="33" y="812"/>
                  </a:cubicBezTo>
                  <a:cubicBezTo>
                    <a:pt x="0" y="1075"/>
                    <a:pt x="99" y="1338"/>
                    <a:pt x="329" y="1666"/>
                  </a:cubicBezTo>
                  <a:cubicBezTo>
                    <a:pt x="526" y="1995"/>
                    <a:pt x="756" y="2225"/>
                    <a:pt x="986" y="2291"/>
                  </a:cubicBezTo>
                  <a:cubicBezTo>
                    <a:pt x="1085" y="2328"/>
                    <a:pt x="1183" y="2346"/>
                    <a:pt x="1280" y="2346"/>
                  </a:cubicBezTo>
                  <a:cubicBezTo>
                    <a:pt x="1441" y="2346"/>
                    <a:pt x="1598" y="2295"/>
                    <a:pt x="1742" y="2192"/>
                  </a:cubicBezTo>
                  <a:cubicBezTo>
                    <a:pt x="2005" y="2028"/>
                    <a:pt x="2136" y="1831"/>
                    <a:pt x="2136" y="1568"/>
                  </a:cubicBezTo>
                  <a:cubicBezTo>
                    <a:pt x="2169" y="1305"/>
                    <a:pt x="2070" y="1009"/>
                    <a:pt x="1873" y="681"/>
                  </a:cubicBezTo>
                  <a:cubicBezTo>
                    <a:pt x="1643" y="352"/>
                    <a:pt x="1413" y="155"/>
                    <a:pt x="1183" y="56"/>
                  </a:cubicBezTo>
                  <a:cubicBezTo>
                    <a:pt x="1085" y="19"/>
                    <a:pt x="991" y="1"/>
                    <a:pt x="898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1870425" y="4759675"/>
              <a:ext cx="57525" cy="65475"/>
            </a:xfrm>
            <a:custGeom>
              <a:avLst/>
              <a:gdLst/>
              <a:ahLst/>
              <a:cxnLst/>
              <a:rect l="l" t="t" r="r" b="b"/>
              <a:pathLst>
                <a:path w="2301" h="2619" extrusionOk="0">
                  <a:moveTo>
                    <a:pt x="1183" y="1"/>
                  </a:moveTo>
                  <a:lnTo>
                    <a:pt x="0" y="757"/>
                  </a:lnTo>
                  <a:lnTo>
                    <a:pt x="197" y="1053"/>
                  </a:lnTo>
                  <a:lnTo>
                    <a:pt x="986" y="527"/>
                  </a:lnTo>
                  <a:lnTo>
                    <a:pt x="822" y="1447"/>
                  </a:lnTo>
                  <a:lnTo>
                    <a:pt x="953" y="1644"/>
                  </a:lnTo>
                  <a:lnTo>
                    <a:pt x="1216" y="1447"/>
                  </a:lnTo>
                  <a:cubicBezTo>
                    <a:pt x="1323" y="1393"/>
                    <a:pt x="1431" y="1340"/>
                    <a:pt x="1538" y="1340"/>
                  </a:cubicBezTo>
                  <a:cubicBezTo>
                    <a:pt x="1562" y="1340"/>
                    <a:pt x="1586" y="1342"/>
                    <a:pt x="1610" y="1348"/>
                  </a:cubicBezTo>
                  <a:cubicBezTo>
                    <a:pt x="1709" y="1348"/>
                    <a:pt x="1807" y="1414"/>
                    <a:pt x="1873" y="1513"/>
                  </a:cubicBezTo>
                  <a:cubicBezTo>
                    <a:pt x="1939" y="1611"/>
                    <a:pt x="1939" y="1710"/>
                    <a:pt x="1906" y="1841"/>
                  </a:cubicBezTo>
                  <a:cubicBezTo>
                    <a:pt x="1873" y="1940"/>
                    <a:pt x="1807" y="2038"/>
                    <a:pt x="1643" y="2137"/>
                  </a:cubicBezTo>
                  <a:cubicBezTo>
                    <a:pt x="1577" y="2203"/>
                    <a:pt x="1479" y="2235"/>
                    <a:pt x="1347" y="2268"/>
                  </a:cubicBezTo>
                  <a:lnTo>
                    <a:pt x="1019" y="2268"/>
                  </a:lnTo>
                  <a:lnTo>
                    <a:pt x="1052" y="2597"/>
                  </a:lnTo>
                  <a:cubicBezTo>
                    <a:pt x="1106" y="2611"/>
                    <a:pt x="1160" y="2619"/>
                    <a:pt x="1217" y="2619"/>
                  </a:cubicBezTo>
                  <a:cubicBezTo>
                    <a:pt x="1298" y="2619"/>
                    <a:pt x="1383" y="2603"/>
                    <a:pt x="1479" y="2564"/>
                  </a:cubicBezTo>
                  <a:cubicBezTo>
                    <a:pt x="1610" y="2531"/>
                    <a:pt x="1742" y="2466"/>
                    <a:pt x="1873" y="2400"/>
                  </a:cubicBezTo>
                  <a:cubicBezTo>
                    <a:pt x="2005" y="2301"/>
                    <a:pt x="2103" y="2203"/>
                    <a:pt x="2202" y="2071"/>
                  </a:cubicBezTo>
                  <a:cubicBezTo>
                    <a:pt x="2267" y="1940"/>
                    <a:pt x="2300" y="1841"/>
                    <a:pt x="2300" y="1710"/>
                  </a:cubicBezTo>
                  <a:cubicBezTo>
                    <a:pt x="2300" y="1545"/>
                    <a:pt x="2235" y="1414"/>
                    <a:pt x="2169" y="1315"/>
                  </a:cubicBezTo>
                  <a:cubicBezTo>
                    <a:pt x="2070" y="1151"/>
                    <a:pt x="1939" y="1053"/>
                    <a:pt x="1774" y="1020"/>
                  </a:cubicBezTo>
                  <a:cubicBezTo>
                    <a:pt x="1610" y="1020"/>
                    <a:pt x="1446" y="1053"/>
                    <a:pt x="1249" y="1151"/>
                  </a:cubicBezTo>
                  <a:lnTo>
                    <a:pt x="1150" y="1184"/>
                  </a:lnTo>
                  <a:lnTo>
                    <a:pt x="1314" y="198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141500" y="4357150"/>
              <a:ext cx="59175" cy="54250"/>
            </a:xfrm>
            <a:custGeom>
              <a:avLst/>
              <a:gdLst/>
              <a:ahLst/>
              <a:cxnLst/>
              <a:rect l="l" t="t" r="r" b="b"/>
              <a:pathLst>
                <a:path w="2367" h="2170" extrusionOk="0">
                  <a:moveTo>
                    <a:pt x="428" y="0"/>
                  </a:moveTo>
                  <a:lnTo>
                    <a:pt x="1" y="296"/>
                  </a:lnTo>
                  <a:lnTo>
                    <a:pt x="1184" y="2169"/>
                  </a:lnTo>
                  <a:lnTo>
                    <a:pt x="2367" y="1413"/>
                  </a:lnTo>
                  <a:lnTo>
                    <a:pt x="2104" y="986"/>
                  </a:lnTo>
                  <a:lnTo>
                    <a:pt x="1381" y="1446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2194075" y="4316075"/>
              <a:ext cx="56725" cy="57525"/>
            </a:xfrm>
            <a:custGeom>
              <a:avLst/>
              <a:gdLst/>
              <a:ahLst/>
              <a:cxnLst/>
              <a:rect l="l" t="t" r="r" b="b"/>
              <a:pathLst>
                <a:path w="2269" h="2301" extrusionOk="0">
                  <a:moveTo>
                    <a:pt x="1085" y="526"/>
                  </a:moveTo>
                  <a:cubicBezTo>
                    <a:pt x="1184" y="526"/>
                    <a:pt x="1283" y="559"/>
                    <a:pt x="1381" y="625"/>
                  </a:cubicBezTo>
                  <a:cubicBezTo>
                    <a:pt x="1480" y="658"/>
                    <a:pt x="1545" y="756"/>
                    <a:pt x="1611" y="855"/>
                  </a:cubicBezTo>
                  <a:cubicBezTo>
                    <a:pt x="1677" y="953"/>
                    <a:pt x="1710" y="1052"/>
                    <a:pt x="1743" y="1183"/>
                  </a:cubicBezTo>
                  <a:cubicBezTo>
                    <a:pt x="1743" y="1282"/>
                    <a:pt x="1743" y="1381"/>
                    <a:pt x="1710" y="1479"/>
                  </a:cubicBezTo>
                  <a:cubicBezTo>
                    <a:pt x="1644" y="1578"/>
                    <a:pt x="1611" y="1643"/>
                    <a:pt x="1513" y="1709"/>
                  </a:cubicBezTo>
                  <a:cubicBezTo>
                    <a:pt x="1414" y="1742"/>
                    <a:pt x="1348" y="1775"/>
                    <a:pt x="1217" y="1775"/>
                  </a:cubicBezTo>
                  <a:cubicBezTo>
                    <a:pt x="1118" y="1775"/>
                    <a:pt x="1020" y="1742"/>
                    <a:pt x="921" y="1676"/>
                  </a:cubicBezTo>
                  <a:cubicBezTo>
                    <a:pt x="822" y="1643"/>
                    <a:pt x="757" y="1545"/>
                    <a:pt x="691" y="1446"/>
                  </a:cubicBezTo>
                  <a:cubicBezTo>
                    <a:pt x="625" y="1348"/>
                    <a:pt x="592" y="1249"/>
                    <a:pt x="560" y="1118"/>
                  </a:cubicBezTo>
                  <a:cubicBezTo>
                    <a:pt x="560" y="1019"/>
                    <a:pt x="560" y="921"/>
                    <a:pt x="592" y="822"/>
                  </a:cubicBezTo>
                  <a:cubicBezTo>
                    <a:pt x="658" y="723"/>
                    <a:pt x="724" y="658"/>
                    <a:pt x="790" y="592"/>
                  </a:cubicBezTo>
                  <a:cubicBezTo>
                    <a:pt x="888" y="559"/>
                    <a:pt x="987" y="526"/>
                    <a:pt x="1085" y="526"/>
                  </a:cubicBezTo>
                  <a:close/>
                  <a:moveTo>
                    <a:pt x="1085" y="0"/>
                  </a:moveTo>
                  <a:cubicBezTo>
                    <a:pt x="888" y="33"/>
                    <a:pt x="691" y="66"/>
                    <a:pt x="527" y="198"/>
                  </a:cubicBezTo>
                  <a:cubicBezTo>
                    <a:pt x="362" y="296"/>
                    <a:pt x="231" y="428"/>
                    <a:pt x="132" y="625"/>
                  </a:cubicBezTo>
                  <a:cubicBezTo>
                    <a:pt x="67" y="789"/>
                    <a:pt x="1" y="986"/>
                    <a:pt x="34" y="1183"/>
                  </a:cubicBezTo>
                  <a:cubicBezTo>
                    <a:pt x="34" y="1381"/>
                    <a:pt x="100" y="1578"/>
                    <a:pt x="231" y="1742"/>
                  </a:cubicBezTo>
                  <a:cubicBezTo>
                    <a:pt x="330" y="1939"/>
                    <a:pt x="494" y="2071"/>
                    <a:pt x="658" y="2169"/>
                  </a:cubicBezTo>
                  <a:cubicBezTo>
                    <a:pt x="855" y="2268"/>
                    <a:pt x="1020" y="2301"/>
                    <a:pt x="1217" y="2301"/>
                  </a:cubicBezTo>
                  <a:cubicBezTo>
                    <a:pt x="1414" y="2301"/>
                    <a:pt x="1611" y="2235"/>
                    <a:pt x="1775" y="2136"/>
                  </a:cubicBezTo>
                  <a:cubicBezTo>
                    <a:pt x="1940" y="2005"/>
                    <a:pt x="2071" y="1873"/>
                    <a:pt x="2170" y="1676"/>
                  </a:cubicBezTo>
                  <a:cubicBezTo>
                    <a:pt x="2235" y="1512"/>
                    <a:pt x="2268" y="1315"/>
                    <a:pt x="2268" y="1118"/>
                  </a:cubicBezTo>
                  <a:cubicBezTo>
                    <a:pt x="2235" y="921"/>
                    <a:pt x="2170" y="723"/>
                    <a:pt x="2071" y="559"/>
                  </a:cubicBezTo>
                  <a:cubicBezTo>
                    <a:pt x="1940" y="362"/>
                    <a:pt x="1808" y="230"/>
                    <a:pt x="1611" y="132"/>
                  </a:cubicBezTo>
                  <a:cubicBezTo>
                    <a:pt x="1447" y="33"/>
                    <a:pt x="1283" y="0"/>
                    <a:pt x="1085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2248300" y="4270075"/>
              <a:ext cx="69850" cy="71500"/>
            </a:xfrm>
            <a:custGeom>
              <a:avLst/>
              <a:gdLst/>
              <a:ahLst/>
              <a:cxnLst/>
              <a:rect l="l" t="t" r="r" b="b"/>
              <a:pathLst>
                <a:path w="2794" h="2860" extrusionOk="0">
                  <a:moveTo>
                    <a:pt x="1578" y="0"/>
                  </a:moveTo>
                  <a:lnTo>
                    <a:pt x="1151" y="263"/>
                  </a:lnTo>
                  <a:lnTo>
                    <a:pt x="1907" y="1380"/>
                  </a:lnTo>
                  <a:lnTo>
                    <a:pt x="395" y="756"/>
                  </a:lnTo>
                  <a:lnTo>
                    <a:pt x="1" y="1019"/>
                  </a:lnTo>
                  <a:lnTo>
                    <a:pt x="1217" y="2859"/>
                  </a:lnTo>
                  <a:lnTo>
                    <a:pt x="1611" y="2596"/>
                  </a:lnTo>
                  <a:lnTo>
                    <a:pt x="888" y="1479"/>
                  </a:lnTo>
                  <a:lnTo>
                    <a:pt x="2400" y="2103"/>
                  </a:lnTo>
                  <a:lnTo>
                    <a:pt x="2794" y="1840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2307450" y="4240275"/>
              <a:ext cx="61650" cy="63500"/>
            </a:xfrm>
            <a:custGeom>
              <a:avLst/>
              <a:gdLst/>
              <a:ahLst/>
              <a:cxnLst/>
              <a:rect l="l" t="t" r="r" b="b"/>
              <a:pathLst>
                <a:path w="2466" h="2540" extrusionOk="0">
                  <a:moveTo>
                    <a:pt x="1282" y="502"/>
                  </a:moveTo>
                  <a:cubicBezTo>
                    <a:pt x="1381" y="502"/>
                    <a:pt x="1479" y="535"/>
                    <a:pt x="1545" y="601"/>
                  </a:cubicBezTo>
                  <a:cubicBezTo>
                    <a:pt x="1644" y="634"/>
                    <a:pt x="1742" y="732"/>
                    <a:pt x="1808" y="831"/>
                  </a:cubicBezTo>
                  <a:cubicBezTo>
                    <a:pt x="1874" y="929"/>
                    <a:pt x="1907" y="1028"/>
                    <a:pt x="1939" y="1159"/>
                  </a:cubicBezTo>
                  <a:cubicBezTo>
                    <a:pt x="1939" y="1258"/>
                    <a:pt x="1939" y="1357"/>
                    <a:pt x="1907" y="1455"/>
                  </a:cubicBezTo>
                  <a:cubicBezTo>
                    <a:pt x="1841" y="1521"/>
                    <a:pt x="1808" y="1587"/>
                    <a:pt x="1709" y="1652"/>
                  </a:cubicBezTo>
                  <a:lnTo>
                    <a:pt x="1414" y="1849"/>
                  </a:lnTo>
                  <a:lnTo>
                    <a:pt x="724" y="765"/>
                  </a:lnTo>
                  <a:lnTo>
                    <a:pt x="986" y="601"/>
                  </a:lnTo>
                  <a:cubicBezTo>
                    <a:pt x="1085" y="535"/>
                    <a:pt x="1184" y="502"/>
                    <a:pt x="1282" y="502"/>
                  </a:cubicBezTo>
                  <a:close/>
                  <a:moveTo>
                    <a:pt x="1388" y="1"/>
                  </a:moveTo>
                  <a:cubicBezTo>
                    <a:pt x="1353" y="1"/>
                    <a:pt x="1318" y="3"/>
                    <a:pt x="1282" y="9"/>
                  </a:cubicBezTo>
                  <a:cubicBezTo>
                    <a:pt x="1085" y="9"/>
                    <a:pt x="921" y="75"/>
                    <a:pt x="724" y="174"/>
                  </a:cubicBezTo>
                  <a:lnTo>
                    <a:pt x="1" y="666"/>
                  </a:lnTo>
                  <a:lnTo>
                    <a:pt x="1217" y="2540"/>
                  </a:lnTo>
                  <a:lnTo>
                    <a:pt x="1939" y="2079"/>
                  </a:lnTo>
                  <a:cubicBezTo>
                    <a:pt x="2104" y="1948"/>
                    <a:pt x="2235" y="1817"/>
                    <a:pt x="2334" y="1652"/>
                  </a:cubicBezTo>
                  <a:cubicBezTo>
                    <a:pt x="2432" y="1455"/>
                    <a:pt x="2465" y="1291"/>
                    <a:pt x="2432" y="1094"/>
                  </a:cubicBezTo>
                  <a:cubicBezTo>
                    <a:pt x="2432" y="897"/>
                    <a:pt x="2367" y="732"/>
                    <a:pt x="2235" y="535"/>
                  </a:cubicBezTo>
                  <a:cubicBezTo>
                    <a:pt x="2137" y="338"/>
                    <a:pt x="1972" y="206"/>
                    <a:pt x="1808" y="108"/>
                  </a:cubicBezTo>
                  <a:cubicBezTo>
                    <a:pt x="1674" y="54"/>
                    <a:pt x="1540" y="1"/>
                    <a:pt x="1388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2372350" y="4201050"/>
              <a:ext cx="56700" cy="57550"/>
            </a:xfrm>
            <a:custGeom>
              <a:avLst/>
              <a:gdLst/>
              <a:ahLst/>
              <a:cxnLst/>
              <a:rect l="l" t="t" r="r" b="b"/>
              <a:pathLst>
                <a:path w="2268" h="2302" extrusionOk="0">
                  <a:moveTo>
                    <a:pt x="1052" y="527"/>
                  </a:moveTo>
                  <a:cubicBezTo>
                    <a:pt x="1151" y="527"/>
                    <a:pt x="1249" y="560"/>
                    <a:pt x="1348" y="625"/>
                  </a:cubicBezTo>
                  <a:cubicBezTo>
                    <a:pt x="1446" y="658"/>
                    <a:pt x="1512" y="757"/>
                    <a:pt x="1578" y="855"/>
                  </a:cubicBezTo>
                  <a:cubicBezTo>
                    <a:pt x="1644" y="954"/>
                    <a:pt x="1709" y="1053"/>
                    <a:pt x="1709" y="1184"/>
                  </a:cubicBezTo>
                  <a:cubicBezTo>
                    <a:pt x="1742" y="1283"/>
                    <a:pt x="1709" y="1381"/>
                    <a:pt x="1677" y="1480"/>
                  </a:cubicBezTo>
                  <a:cubicBezTo>
                    <a:pt x="1644" y="1578"/>
                    <a:pt x="1578" y="1644"/>
                    <a:pt x="1479" y="1710"/>
                  </a:cubicBezTo>
                  <a:cubicBezTo>
                    <a:pt x="1414" y="1743"/>
                    <a:pt x="1315" y="1775"/>
                    <a:pt x="1216" y="1775"/>
                  </a:cubicBezTo>
                  <a:cubicBezTo>
                    <a:pt x="1118" y="1775"/>
                    <a:pt x="1019" y="1743"/>
                    <a:pt x="921" y="1677"/>
                  </a:cubicBezTo>
                  <a:cubicBezTo>
                    <a:pt x="822" y="1644"/>
                    <a:pt x="724" y="1545"/>
                    <a:pt x="658" y="1447"/>
                  </a:cubicBezTo>
                  <a:cubicBezTo>
                    <a:pt x="592" y="1348"/>
                    <a:pt x="559" y="1250"/>
                    <a:pt x="559" y="1118"/>
                  </a:cubicBezTo>
                  <a:cubicBezTo>
                    <a:pt x="526" y="1020"/>
                    <a:pt x="559" y="921"/>
                    <a:pt x="592" y="823"/>
                  </a:cubicBezTo>
                  <a:cubicBezTo>
                    <a:pt x="625" y="724"/>
                    <a:pt x="691" y="658"/>
                    <a:pt x="789" y="592"/>
                  </a:cubicBezTo>
                  <a:cubicBezTo>
                    <a:pt x="855" y="527"/>
                    <a:pt x="954" y="527"/>
                    <a:pt x="1052" y="527"/>
                  </a:cubicBezTo>
                  <a:close/>
                  <a:moveTo>
                    <a:pt x="1052" y="1"/>
                  </a:moveTo>
                  <a:cubicBezTo>
                    <a:pt x="855" y="1"/>
                    <a:pt x="691" y="67"/>
                    <a:pt x="494" y="198"/>
                  </a:cubicBezTo>
                  <a:cubicBezTo>
                    <a:pt x="329" y="297"/>
                    <a:pt x="198" y="428"/>
                    <a:pt x="132" y="625"/>
                  </a:cubicBezTo>
                  <a:cubicBezTo>
                    <a:pt x="33" y="790"/>
                    <a:pt x="1" y="987"/>
                    <a:pt x="1" y="1184"/>
                  </a:cubicBezTo>
                  <a:cubicBezTo>
                    <a:pt x="33" y="1381"/>
                    <a:pt x="99" y="1545"/>
                    <a:pt x="198" y="1743"/>
                  </a:cubicBezTo>
                  <a:cubicBezTo>
                    <a:pt x="329" y="1907"/>
                    <a:pt x="461" y="2071"/>
                    <a:pt x="658" y="2170"/>
                  </a:cubicBezTo>
                  <a:cubicBezTo>
                    <a:pt x="822" y="2268"/>
                    <a:pt x="1019" y="2301"/>
                    <a:pt x="1216" y="2301"/>
                  </a:cubicBezTo>
                  <a:cubicBezTo>
                    <a:pt x="1414" y="2301"/>
                    <a:pt x="1578" y="2235"/>
                    <a:pt x="1742" y="2104"/>
                  </a:cubicBezTo>
                  <a:cubicBezTo>
                    <a:pt x="1939" y="2005"/>
                    <a:pt x="2071" y="1874"/>
                    <a:pt x="2137" y="1677"/>
                  </a:cubicBezTo>
                  <a:cubicBezTo>
                    <a:pt x="2235" y="1513"/>
                    <a:pt x="2268" y="1315"/>
                    <a:pt x="2235" y="1118"/>
                  </a:cubicBezTo>
                  <a:cubicBezTo>
                    <a:pt x="2235" y="921"/>
                    <a:pt x="2169" y="724"/>
                    <a:pt x="2038" y="560"/>
                  </a:cubicBezTo>
                  <a:cubicBezTo>
                    <a:pt x="1939" y="362"/>
                    <a:pt x="1775" y="231"/>
                    <a:pt x="1611" y="132"/>
                  </a:cubicBezTo>
                  <a:cubicBezTo>
                    <a:pt x="1446" y="34"/>
                    <a:pt x="1249" y="1"/>
                    <a:pt x="105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2425750" y="4154225"/>
              <a:ext cx="69850" cy="72325"/>
            </a:xfrm>
            <a:custGeom>
              <a:avLst/>
              <a:gdLst/>
              <a:ahLst/>
              <a:cxnLst/>
              <a:rect l="l" t="t" r="r" b="b"/>
              <a:pathLst>
                <a:path w="2794" h="2893" extrusionOk="0">
                  <a:moveTo>
                    <a:pt x="1578" y="1"/>
                  </a:moveTo>
                  <a:lnTo>
                    <a:pt x="1184" y="297"/>
                  </a:lnTo>
                  <a:lnTo>
                    <a:pt x="1906" y="1414"/>
                  </a:lnTo>
                  <a:lnTo>
                    <a:pt x="395" y="790"/>
                  </a:lnTo>
                  <a:lnTo>
                    <a:pt x="1" y="1020"/>
                  </a:lnTo>
                  <a:lnTo>
                    <a:pt x="1216" y="2893"/>
                  </a:lnTo>
                  <a:lnTo>
                    <a:pt x="1644" y="2630"/>
                  </a:lnTo>
                  <a:lnTo>
                    <a:pt x="921" y="1513"/>
                  </a:lnTo>
                  <a:lnTo>
                    <a:pt x="921" y="1513"/>
                  </a:lnTo>
                  <a:lnTo>
                    <a:pt x="2399" y="2137"/>
                  </a:lnTo>
                  <a:lnTo>
                    <a:pt x="2794" y="1874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2061825" y="4431900"/>
              <a:ext cx="30425" cy="34525"/>
            </a:xfrm>
            <a:custGeom>
              <a:avLst/>
              <a:gdLst/>
              <a:ahLst/>
              <a:cxnLst/>
              <a:rect l="l" t="t" r="r" b="b"/>
              <a:pathLst>
                <a:path w="1217" h="1381" extrusionOk="0">
                  <a:moveTo>
                    <a:pt x="822" y="1"/>
                  </a:moveTo>
                  <a:lnTo>
                    <a:pt x="0" y="526"/>
                  </a:lnTo>
                  <a:lnTo>
                    <a:pt x="165" y="757"/>
                  </a:lnTo>
                  <a:lnTo>
                    <a:pt x="428" y="592"/>
                  </a:lnTo>
                  <a:lnTo>
                    <a:pt x="953" y="1381"/>
                  </a:lnTo>
                  <a:lnTo>
                    <a:pt x="1216" y="1249"/>
                  </a:lnTo>
                  <a:lnTo>
                    <a:pt x="691" y="428"/>
                  </a:lnTo>
                  <a:lnTo>
                    <a:pt x="953" y="231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2089750" y="4419575"/>
              <a:ext cx="31250" cy="32075"/>
            </a:xfrm>
            <a:custGeom>
              <a:avLst/>
              <a:gdLst/>
              <a:ahLst/>
              <a:cxnLst/>
              <a:rect l="l" t="t" r="r" b="b"/>
              <a:pathLst>
                <a:path w="1250" h="1283" extrusionOk="0">
                  <a:moveTo>
                    <a:pt x="592" y="297"/>
                  </a:moveTo>
                  <a:cubicBezTo>
                    <a:pt x="658" y="297"/>
                    <a:pt x="691" y="297"/>
                    <a:pt x="757" y="329"/>
                  </a:cubicBezTo>
                  <a:cubicBezTo>
                    <a:pt x="789" y="362"/>
                    <a:pt x="855" y="428"/>
                    <a:pt x="888" y="461"/>
                  </a:cubicBezTo>
                  <a:cubicBezTo>
                    <a:pt x="921" y="527"/>
                    <a:pt x="954" y="592"/>
                    <a:pt x="954" y="658"/>
                  </a:cubicBezTo>
                  <a:cubicBezTo>
                    <a:pt x="954" y="724"/>
                    <a:pt x="954" y="757"/>
                    <a:pt x="921" y="822"/>
                  </a:cubicBezTo>
                  <a:cubicBezTo>
                    <a:pt x="921" y="888"/>
                    <a:pt x="888" y="921"/>
                    <a:pt x="822" y="954"/>
                  </a:cubicBezTo>
                  <a:cubicBezTo>
                    <a:pt x="789" y="987"/>
                    <a:pt x="724" y="987"/>
                    <a:pt x="691" y="987"/>
                  </a:cubicBezTo>
                  <a:cubicBezTo>
                    <a:pt x="625" y="987"/>
                    <a:pt x="559" y="954"/>
                    <a:pt x="494" y="954"/>
                  </a:cubicBezTo>
                  <a:cubicBezTo>
                    <a:pt x="461" y="921"/>
                    <a:pt x="395" y="855"/>
                    <a:pt x="362" y="789"/>
                  </a:cubicBezTo>
                  <a:cubicBezTo>
                    <a:pt x="329" y="757"/>
                    <a:pt x="329" y="691"/>
                    <a:pt x="296" y="625"/>
                  </a:cubicBezTo>
                  <a:cubicBezTo>
                    <a:pt x="296" y="559"/>
                    <a:pt x="296" y="494"/>
                    <a:pt x="329" y="461"/>
                  </a:cubicBezTo>
                  <a:cubicBezTo>
                    <a:pt x="362" y="395"/>
                    <a:pt x="395" y="362"/>
                    <a:pt x="428" y="329"/>
                  </a:cubicBezTo>
                  <a:cubicBezTo>
                    <a:pt x="494" y="297"/>
                    <a:pt x="526" y="297"/>
                    <a:pt x="592" y="297"/>
                  </a:cubicBezTo>
                  <a:close/>
                  <a:moveTo>
                    <a:pt x="592" y="1"/>
                  </a:moveTo>
                  <a:cubicBezTo>
                    <a:pt x="494" y="1"/>
                    <a:pt x="395" y="34"/>
                    <a:pt x="296" y="99"/>
                  </a:cubicBezTo>
                  <a:cubicBezTo>
                    <a:pt x="198" y="165"/>
                    <a:pt x="99" y="231"/>
                    <a:pt x="66" y="329"/>
                  </a:cubicBezTo>
                  <a:cubicBezTo>
                    <a:pt x="34" y="428"/>
                    <a:pt x="1" y="527"/>
                    <a:pt x="1" y="658"/>
                  </a:cubicBezTo>
                  <a:cubicBezTo>
                    <a:pt x="1" y="757"/>
                    <a:pt x="66" y="855"/>
                    <a:pt x="132" y="954"/>
                  </a:cubicBezTo>
                  <a:cubicBezTo>
                    <a:pt x="198" y="1085"/>
                    <a:pt x="264" y="1151"/>
                    <a:pt x="362" y="1217"/>
                  </a:cubicBezTo>
                  <a:cubicBezTo>
                    <a:pt x="461" y="1250"/>
                    <a:pt x="559" y="1282"/>
                    <a:pt x="658" y="1282"/>
                  </a:cubicBezTo>
                  <a:cubicBezTo>
                    <a:pt x="789" y="1282"/>
                    <a:pt x="888" y="1250"/>
                    <a:pt x="987" y="1184"/>
                  </a:cubicBezTo>
                  <a:cubicBezTo>
                    <a:pt x="1085" y="1118"/>
                    <a:pt x="1151" y="1019"/>
                    <a:pt x="1184" y="954"/>
                  </a:cubicBezTo>
                  <a:cubicBezTo>
                    <a:pt x="1249" y="855"/>
                    <a:pt x="1249" y="724"/>
                    <a:pt x="1249" y="625"/>
                  </a:cubicBezTo>
                  <a:cubicBezTo>
                    <a:pt x="1249" y="527"/>
                    <a:pt x="1217" y="395"/>
                    <a:pt x="1151" y="297"/>
                  </a:cubicBezTo>
                  <a:cubicBezTo>
                    <a:pt x="1085" y="198"/>
                    <a:pt x="987" y="132"/>
                    <a:pt x="888" y="67"/>
                  </a:cubicBezTo>
                  <a:cubicBezTo>
                    <a:pt x="789" y="34"/>
                    <a:pt x="691" y="1"/>
                    <a:pt x="59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1761975" y="47588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0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1820300" y="472025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1" y="1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1855625" y="46980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1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1793200" y="473750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0" y="1"/>
                  </a:moveTo>
                  <a:lnTo>
                    <a:pt x="625" y="98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1773475" y="4749000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1" y="1"/>
                  </a:moveTo>
                  <a:lnTo>
                    <a:pt x="1" y="29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1805525" y="4730925"/>
              <a:ext cx="6575" cy="4150"/>
            </a:xfrm>
            <a:custGeom>
              <a:avLst/>
              <a:gdLst/>
              <a:ahLst/>
              <a:cxnLst/>
              <a:rect l="l" t="t" r="r" b="b"/>
              <a:pathLst>
                <a:path w="263" h="166" fill="none" extrusionOk="0">
                  <a:moveTo>
                    <a:pt x="263" y="1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1833450" y="4712850"/>
              <a:ext cx="6600" cy="4150"/>
            </a:xfrm>
            <a:custGeom>
              <a:avLst/>
              <a:gdLst/>
              <a:ahLst/>
              <a:cxnLst/>
              <a:rect l="l" t="t" r="r" b="b"/>
              <a:pathLst>
                <a:path w="264" h="166" fill="none" extrusionOk="0">
                  <a:moveTo>
                    <a:pt x="263" y="1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1780050" y="4759675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0" y="1"/>
                  </a:moveTo>
                  <a:lnTo>
                    <a:pt x="0" y="29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1804700" y="47481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1"/>
                  </a:moveTo>
                  <a:lnTo>
                    <a:pt x="69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1841650" y="4721900"/>
              <a:ext cx="16475" cy="9875"/>
            </a:xfrm>
            <a:custGeom>
              <a:avLst/>
              <a:gdLst/>
              <a:ahLst/>
              <a:cxnLst/>
              <a:rect l="l" t="t" r="r" b="b"/>
              <a:pathLst>
                <a:path w="659" h="395" fill="none" extrusionOk="0">
                  <a:moveTo>
                    <a:pt x="1" y="0"/>
                  </a:moveTo>
                  <a:lnTo>
                    <a:pt x="264" y="395"/>
                  </a:lnTo>
                  <a:lnTo>
                    <a:pt x="658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1868775" y="4684925"/>
              <a:ext cx="26300" cy="27150"/>
            </a:xfrm>
            <a:custGeom>
              <a:avLst/>
              <a:gdLst/>
              <a:ahLst/>
              <a:cxnLst/>
              <a:rect l="l" t="t" r="r" b="b"/>
              <a:pathLst>
                <a:path w="1052" h="1086" fill="none" extrusionOk="0">
                  <a:moveTo>
                    <a:pt x="0" y="395"/>
                  </a:moveTo>
                  <a:lnTo>
                    <a:pt x="592" y="1"/>
                  </a:lnTo>
                  <a:lnTo>
                    <a:pt x="1052" y="691"/>
                  </a:lnTo>
                  <a:lnTo>
                    <a:pt x="460" y="108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2309100" y="44039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2367425" y="43661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2401925" y="4343175"/>
              <a:ext cx="16450" cy="24675"/>
            </a:xfrm>
            <a:custGeom>
              <a:avLst/>
              <a:gdLst/>
              <a:ahLst/>
              <a:cxnLst/>
              <a:rect l="l" t="t" r="r" b="b"/>
              <a:pathLst>
                <a:path w="658" h="987" fill="none" extrusionOk="0">
                  <a:moveTo>
                    <a:pt x="658" y="987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2340325" y="4384250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4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2331275" y="44113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2363325" y="43941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2391250" y="4375225"/>
              <a:ext cx="6600" cy="4950"/>
            </a:xfrm>
            <a:custGeom>
              <a:avLst/>
              <a:gdLst/>
              <a:ahLst/>
              <a:cxnLst/>
              <a:rect l="l" t="t" r="r" b="b"/>
              <a:pathLst>
                <a:path w="264" h="198" fill="none" extrusionOk="0">
                  <a:moveTo>
                    <a:pt x="263" y="0"/>
                  </a:moveTo>
                  <a:lnTo>
                    <a:pt x="0" y="19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2323875" y="4400700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2340325" y="4377675"/>
              <a:ext cx="18100" cy="11525"/>
            </a:xfrm>
            <a:custGeom>
              <a:avLst/>
              <a:gdLst/>
              <a:ahLst/>
              <a:cxnLst/>
              <a:rect l="l" t="t" r="r" b="b"/>
              <a:pathLst>
                <a:path w="724" h="461" fill="none" extrusionOk="0">
                  <a:moveTo>
                    <a:pt x="0" y="461"/>
                  </a:moveTo>
                  <a:lnTo>
                    <a:pt x="72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2384675" y="4353875"/>
              <a:ext cx="9875" cy="16450"/>
            </a:xfrm>
            <a:custGeom>
              <a:avLst/>
              <a:gdLst/>
              <a:ahLst/>
              <a:cxnLst/>
              <a:rect l="l" t="t" r="r" b="b"/>
              <a:pathLst>
                <a:path w="395" h="658" fill="none" extrusionOk="0">
                  <a:moveTo>
                    <a:pt x="231" y="657"/>
                  </a:moveTo>
                  <a:lnTo>
                    <a:pt x="1" y="263"/>
                  </a:lnTo>
                  <a:lnTo>
                    <a:pt x="395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2415900" y="4330050"/>
              <a:ext cx="25475" cy="27125"/>
            </a:xfrm>
            <a:custGeom>
              <a:avLst/>
              <a:gdLst/>
              <a:ahLst/>
              <a:cxnLst/>
              <a:rect l="l" t="t" r="r" b="b"/>
              <a:pathLst>
                <a:path w="1019" h="1085" fill="none" extrusionOk="0">
                  <a:moveTo>
                    <a:pt x="427" y="1084"/>
                  </a:moveTo>
                  <a:lnTo>
                    <a:pt x="1019" y="690"/>
                  </a:lnTo>
                  <a:lnTo>
                    <a:pt x="559" y="0"/>
                  </a:lnTo>
                  <a:lnTo>
                    <a:pt x="0" y="39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1608350" y="4524725"/>
              <a:ext cx="17275" cy="27150"/>
            </a:xfrm>
            <a:custGeom>
              <a:avLst/>
              <a:gdLst/>
              <a:ahLst/>
              <a:cxnLst/>
              <a:rect l="l" t="t" r="r" b="b"/>
              <a:pathLst>
                <a:path w="691" h="1086" fill="none" extrusionOk="0">
                  <a:moveTo>
                    <a:pt x="691" y="1085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1674075" y="448285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691" y="108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1713500" y="445655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691" y="1085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658475" y="449270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0" y="0"/>
                  </a:moveTo>
                  <a:lnTo>
                    <a:pt x="690" y="108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1633000" y="4533775"/>
              <a:ext cx="13175" cy="8225"/>
            </a:xfrm>
            <a:custGeom>
              <a:avLst/>
              <a:gdLst/>
              <a:ahLst/>
              <a:cxnLst/>
              <a:rect l="l" t="t" r="r" b="b"/>
              <a:pathLst>
                <a:path w="527" h="329" fill="none" extrusionOk="0">
                  <a:moveTo>
                    <a:pt x="526" y="0"/>
                  </a:moveTo>
                  <a:lnTo>
                    <a:pt x="0" y="32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1701175" y="4492700"/>
              <a:ext cx="7425" cy="4950"/>
            </a:xfrm>
            <a:custGeom>
              <a:avLst/>
              <a:gdLst/>
              <a:ahLst/>
              <a:cxnLst/>
              <a:rect l="l" t="t" r="r" b="b"/>
              <a:pathLst>
                <a:path w="297" h="198" fill="none" extrusionOk="0">
                  <a:moveTo>
                    <a:pt x="297" y="0"/>
                  </a:moveTo>
                  <a:lnTo>
                    <a:pt x="1" y="19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1625600" y="4521450"/>
              <a:ext cx="12350" cy="8250"/>
            </a:xfrm>
            <a:custGeom>
              <a:avLst/>
              <a:gdLst/>
              <a:ahLst/>
              <a:cxnLst/>
              <a:rect l="l" t="t" r="r" b="b"/>
              <a:pathLst>
                <a:path w="494" h="330" fill="none" extrusionOk="0">
                  <a:moveTo>
                    <a:pt x="494" y="1"/>
                  </a:moveTo>
                  <a:lnTo>
                    <a:pt x="1" y="32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1656000" y="4514050"/>
              <a:ext cx="19750" cy="13175"/>
            </a:xfrm>
            <a:custGeom>
              <a:avLst/>
              <a:gdLst/>
              <a:ahLst/>
              <a:cxnLst/>
              <a:rect l="l" t="t" r="r" b="b"/>
              <a:pathLst>
                <a:path w="790" h="527" fill="none" extrusionOk="0">
                  <a:moveTo>
                    <a:pt x="789" y="1"/>
                  </a:moveTo>
                  <a:lnTo>
                    <a:pt x="1" y="52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1728300" y="4441775"/>
              <a:ext cx="28775" cy="30400"/>
            </a:xfrm>
            <a:custGeom>
              <a:avLst/>
              <a:gdLst/>
              <a:ahLst/>
              <a:cxnLst/>
              <a:rect l="l" t="t" r="r" b="b"/>
              <a:pathLst>
                <a:path w="1151" h="1216" fill="none" extrusionOk="0">
                  <a:moveTo>
                    <a:pt x="493" y="1216"/>
                  </a:moveTo>
                  <a:lnTo>
                    <a:pt x="1150" y="789"/>
                  </a:lnTo>
                  <a:lnTo>
                    <a:pt x="657" y="0"/>
                  </a:lnTo>
                  <a:lnTo>
                    <a:pt x="0" y="42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2137400" y="45148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2079075" y="4553500"/>
              <a:ext cx="14825" cy="23825"/>
            </a:xfrm>
            <a:custGeom>
              <a:avLst/>
              <a:gdLst/>
              <a:ahLst/>
              <a:cxnLst/>
              <a:rect l="l" t="t" r="r" b="b"/>
              <a:pathLst>
                <a:path w="593" h="953" fill="none" extrusionOk="0">
                  <a:moveTo>
                    <a:pt x="592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2043750" y="45756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2105375" y="453622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4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2130000" y="45411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1" y="296"/>
                  </a:moveTo>
                  <a:lnTo>
                    <a:pt x="46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2102900" y="45625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2074150" y="458060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2123425" y="4531300"/>
              <a:ext cx="11550" cy="6600"/>
            </a:xfrm>
            <a:custGeom>
              <a:avLst/>
              <a:gdLst/>
              <a:ahLst/>
              <a:cxnLst/>
              <a:rect l="l" t="t" r="r" b="b"/>
              <a:pathLst>
                <a:path w="462" h="264" fill="none" extrusionOk="0">
                  <a:moveTo>
                    <a:pt x="1" y="264"/>
                  </a:moveTo>
                  <a:lnTo>
                    <a:pt x="46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2093050" y="45378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690" y="1"/>
                  </a:moveTo>
                  <a:lnTo>
                    <a:pt x="0" y="46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2056075" y="4566625"/>
              <a:ext cx="16450" cy="9075"/>
            </a:xfrm>
            <a:custGeom>
              <a:avLst/>
              <a:gdLst/>
              <a:ahLst/>
              <a:cxnLst/>
              <a:rect l="l" t="t" r="r" b="b"/>
              <a:pathLst>
                <a:path w="658" h="363" fill="none" extrusionOk="0">
                  <a:moveTo>
                    <a:pt x="658" y="362"/>
                  </a:moveTo>
                  <a:lnTo>
                    <a:pt x="428" y="1"/>
                  </a:ln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2019925" y="4586350"/>
              <a:ext cx="26325" cy="26300"/>
            </a:xfrm>
            <a:custGeom>
              <a:avLst/>
              <a:gdLst/>
              <a:ahLst/>
              <a:cxnLst/>
              <a:rect l="l" t="t" r="r" b="b"/>
              <a:pathLst>
                <a:path w="1053" h="1052" fill="none" extrusionOk="0">
                  <a:moveTo>
                    <a:pt x="1052" y="691"/>
                  </a:moveTo>
                  <a:lnTo>
                    <a:pt x="461" y="1052"/>
                  </a:lnTo>
                  <a:lnTo>
                    <a:pt x="1" y="362"/>
                  </a:lnTo>
                  <a:lnTo>
                    <a:pt x="59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2077425" y="4591275"/>
              <a:ext cx="99425" cy="64925"/>
            </a:xfrm>
            <a:custGeom>
              <a:avLst/>
              <a:gdLst/>
              <a:ahLst/>
              <a:cxnLst/>
              <a:rect l="l" t="t" r="r" b="b"/>
              <a:pathLst>
                <a:path w="3977" h="2597" fill="none" extrusionOk="0">
                  <a:moveTo>
                    <a:pt x="1" y="2597"/>
                  </a:moveTo>
                  <a:lnTo>
                    <a:pt x="3977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2100425" y="4627425"/>
              <a:ext cx="99425" cy="64100"/>
            </a:xfrm>
            <a:custGeom>
              <a:avLst/>
              <a:gdLst/>
              <a:ahLst/>
              <a:cxnLst/>
              <a:rect l="l" t="t" r="r" b="b"/>
              <a:pathLst>
                <a:path w="3977" h="2564" fill="none" extrusionOk="0">
                  <a:moveTo>
                    <a:pt x="1" y="2564"/>
                  </a:moveTo>
                  <a:lnTo>
                    <a:pt x="3977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2363325" y="4406450"/>
              <a:ext cx="99425" cy="64925"/>
            </a:xfrm>
            <a:custGeom>
              <a:avLst/>
              <a:gdLst/>
              <a:ahLst/>
              <a:cxnLst/>
              <a:rect l="l" t="t" r="r" b="b"/>
              <a:pathLst>
                <a:path w="3977" h="2597" fill="none" extrusionOk="0">
                  <a:moveTo>
                    <a:pt x="0" y="2596"/>
                  </a:moveTo>
                  <a:lnTo>
                    <a:pt x="397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2386325" y="4442575"/>
              <a:ext cx="99425" cy="64125"/>
            </a:xfrm>
            <a:custGeom>
              <a:avLst/>
              <a:gdLst/>
              <a:ahLst/>
              <a:cxnLst/>
              <a:rect l="l" t="t" r="r" b="b"/>
              <a:pathLst>
                <a:path w="3977" h="2565" fill="none" extrusionOk="0">
                  <a:moveTo>
                    <a:pt x="0" y="2564"/>
                  </a:moveTo>
                  <a:lnTo>
                    <a:pt x="397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2544050" y="3989125"/>
              <a:ext cx="232500" cy="354075"/>
            </a:xfrm>
            <a:custGeom>
              <a:avLst/>
              <a:gdLst/>
              <a:ahLst/>
              <a:cxnLst/>
              <a:rect l="l" t="t" r="r" b="b"/>
              <a:pathLst>
                <a:path w="9300" h="14163" extrusionOk="0">
                  <a:moveTo>
                    <a:pt x="263" y="0"/>
                  </a:moveTo>
                  <a:lnTo>
                    <a:pt x="0" y="197"/>
                  </a:lnTo>
                  <a:lnTo>
                    <a:pt x="9037" y="14163"/>
                  </a:lnTo>
                  <a:lnTo>
                    <a:pt x="9300" y="13966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1579600" y="4613450"/>
              <a:ext cx="233325" cy="353275"/>
            </a:xfrm>
            <a:custGeom>
              <a:avLst/>
              <a:gdLst/>
              <a:ahLst/>
              <a:cxnLst/>
              <a:rect l="l" t="t" r="r" b="b"/>
              <a:pathLst>
                <a:path w="9333" h="14131" extrusionOk="0">
                  <a:moveTo>
                    <a:pt x="296" y="1"/>
                  </a:moveTo>
                  <a:lnTo>
                    <a:pt x="1" y="165"/>
                  </a:lnTo>
                  <a:lnTo>
                    <a:pt x="9070" y="14131"/>
                  </a:lnTo>
                  <a:lnTo>
                    <a:pt x="9333" y="1396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grpSp>
        <p:nvGrpSpPr>
          <p:cNvPr id="367" name="Google Shape;367;p16"/>
          <p:cNvGrpSpPr/>
          <p:nvPr/>
        </p:nvGrpSpPr>
        <p:grpSpPr>
          <a:xfrm>
            <a:off x="7088745" y="3498291"/>
            <a:ext cx="691541" cy="688150"/>
            <a:chOff x="4884775" y="1195775"/>
            <a:chExt cx="569169" cy="566332"/>
          </a:xfrm>
        </p:grpSpPr>
        <p:sp>
          <p:nvSpPr>
            <p:cNvPr id="368" name="Google Shape;368;p16"/>
            <p:cNvSpPr/>
            <p:nvPr/>
          </p:nvSpPr>
          <p:spPr>
            <a:xfrm>
              <a:off x="5140264" y="1606253"/>
              <a:ext cx="33439" cy="38495"/>
            </a:xfrm>
            <a:custGeom>
              <a:avLst/>
              <a:gdLst/>
              <a:ahLst/>
              <a:cxnLst/>
              <a:rect l="l" t="t" r="r" b="b"/>
              <a:pathLst>
                <a:path w="4041" h="4652" extrusionOk="0">
                  <a:moveTo>
                    <a:pt x="1571" y="747"/>
                  </a:moveTo>
                  <a:cubicBezTo>
                    <a:pt x="1669" y="747"/>
                    <a:pt x="1773" y="802"/>
                    <a:pt x="1889" y="918"/>
                  </a:cubicBezTo>
                  <a:lnTo>
                    <a:pt x="2416" y="1489"/>
                  </a:lnTo>
                  <a:cubicBezTo>
                    <a:pt x="2679" y="1752"/>
                    <a:pt x="2679" y="1928"/>
                    <a:pt x="2504" y="2060"/>
                  </a:cubicBezTo>
                  <a:lnTo>
                    <a:pt x="2240" y="2323"/>
                  </a:lnTo>
                  <a:lnTo>
                    <a:pt x="1054" y="1181"/>
                  </a:lnTo>
                  <a:lnTo>
                    <a:pt x="1318" y="874"/>
                  </a:lnTo>
                  <a:cubicBezTo>
                    <a:pt x="1401" y="791"/>
                    <a:pt x="1484" y="747"/>
                    <a:pt x="1571" y="747"/>
                  </a:cubicBezTo>
                  <a:close/>
                  <a:moveTo>
                    <a:pt x="1645" y="1"/>
                  </a:moveTo>
                  <a:cubicBezTo>
                    <a:pt x="1338" y="1"/>
                    <a:pt x="1027" y="133"/>
                    <a:pt x="791" y="391"/>
                  </a:cubicBezTo>
                  <a:lnTo>
                    <a:pt x="0" y="1181"/>
                  </a:lnTo>
                  <a:lnTo>
                    <a:pt x="3470" y="4651"/>
                  </a:lnTo>
                  <a:lnTo>
                    <a:pt x="4041" y="4124"/>
                  </a:lnTo>
                  <a:lnTo>
                    <a:pt x="2723" y="2806"/>
                  </a:lnTo>
                  <a:lnTo>
                    <a:pt x="2987" y="2543"/>
                  </a:lnTo>
                  <a:cubicBezTo>
                    <a:pt x="3514" y="2104"/>
                    <a:pt x="3470" y="1313"/>
                    <a:pt x="2943" y="918"/>
                  </a:cubicBezTo>
                  <a:lnTo>
                    <a:pt x="2504" y="435"/>
                  </a:lnTo>
                  <a:cubicBezTo>
                    <a:pt x="2280" y="144"/>
                    <a:pt x="1964" y="1"/>
                    <a:pt x="1645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369" name="Google Shape;369;p16"/>
            <p:cNvGrpSpPr/>
            <p:nvPr/>
          </p:nvGrpSpPr>
          <p:grpSpPr>
            <a:xfrm>
              <a:off x="4884775" y="1195775"/>
              <a:ext cx="569169" cy="566332"/>
              <a:chOff x="4884775" y="1195775"/>
              <a:chExt cx="569169" cy="566332"/>
            </a:xfrm>
          </p:grpSpPr>
          <p:sp>
            <p:nvSpPr>
              <p:cNvPr id="370" name="Google Shape;370;p16"/>
              <p:cNvSpPr/>
              <p:nvPr/>
            </p:nvSpPr>
            <p:spPr>
              <a:xfrm>
                <a:off x="4907306" y="1218671"/>
                <a:ext cx="546638" cy="543436"/>
              </a:xfrm>
              <a:custGeom>
                <a:avLst/>
                <a:gdLst/>
                <a:ahLst/>
                <a:cxnLst/>
                <a:rect l="l" t="t" r="r" b="b"/>
                <a:pathLst>
                  <a:path w="66059" h="65672" extrusionOk="0">
                    <a:moveTo>
                      <a:pt x="34844" y="0"/>
                    </a:moveTo>
                    <a:cubicBezTo>
                      <a:pt x="32392" y="0"/>
                      <a:pt x="29923" y="308"/>
                      <a:pt x="28286" y="1816"/>
                    </a:cubicBezTo>
                    <a:cubicBezTo>
                      <a:pt x="27056" y="2958"/>
                      <a:pt x="26353" y="4583"/>
                      <a:pt x="26222" y="6252"/>
                    </a:cubicBezTo>
                    <a:cubicBezTo>
                      <a:pt x="25996" y="6234"/>
                      <a:pt x="25770" y="6225"/>
                      <a:pt x="25545" y="6225"/>
                    </a:cubicBezTo>
                    <a:cubicBezTo>
                      <a:pt x="23535" y="6225"/>
                      <a:pt x="21569" y="6925"/>
                      <a:pt x="20029" y="8228"/>
                    </a:cubicBezTo>
                    <a:cubicBezTo>
                      <a:pt x="18667" y="9370"/>
                      <a:pt x="17437" y="10776"/>
                      <a:pt x="16163" y="12050"/>
                    </a:cubicBezTo>
                    <a:cubicBezTo>
                      <a:pt x="12079" y="16134"/>
                      <a:pt x="7818" y="20087"/>
                      <a:pt x="3865" y="24304"/>
                    </a:cubicBezTo>
                    <a:cubicBezTo>
                      <a:pt x="615" y="27774"/>
                      <a:pt x="0" y="32825"/>
                      <a:pt x="3163" y="36646"/>
                    </a:cubicBezTo>
                    <a:cubicBezTo>
                      <a:pt x="4041" y="37656"/>
                      <a:pt x="5007" y="38622"/>
                      <a:pt x="5974" y="39545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867"/>
                      <a:pt x="29472" y="63043"/>
                      <a:pt x="29647" y="63174"/>
                    </a:cubicBezTo>
                    <a:cubicBezTo>
                      <a:pt x="29911" y="63438"/>
                      <a:pt x="30218" y="63701"/>
                      <a:pt x="30526" y="63877"/>
                    </a:cubicBezTo>
                    <a:cubicBezTo>
                      <a:pt x="32250" y="65093"/>
                      <a:pt x="34087" y="65672"/>
                      <a:pt x="35905" y="65672"/>
                    </a:cubicBezTo>
                    <a:cubicBezTo>
                      <a:pt x="38489" y="65672"/>
                      <a:pt x="41036" y="64505"/>
                      <a:pt x="43175" y="62340"/>
                    </a:cubicBezTo>
                    <a:lnTo>
                      <a:pt x="51213" y="54346"/>
                    </a:lnTo>
                    <a:cubicBezTo>
                      <a:pt x="53453" y="52106"/>
                      <a:pt x="55781" y="49954"/>
                      <a:pt x="57933" y="47626"/>
                    </a:cubicBezTo>
                    <a:cubicBezTo>
                      <a:pt x="61491" y="43761"/>
                      <a:pt x="61227" y="39413"/>
                      <a:pt x="58723" y="35679"/>
                    </a:cubicBezTo>
                    <a:lnTo>
                      <a:pt x="61754" y="29003"/>
                    </a:lnTo>
                    <a:cubicBezTo>
                      <a:pt x="63072" y="26061"/>
                      <a:pt x="66058" y="21493"/>
                      <a:pt x="65487" y="18155"/>
                    </a:cubicBezTo>
                    <a:cubicBezTo>
                      <a:pt x="64653" y="13411"/>
                      <a:pt x="58855" y="12050"/>
                      <a:pt x="55078" y="10337"/>
                    </a:cubicBezTo>
                    <a:cubicBezTo>
                      <a:pt x="53629" y="9634"/>
                      <a:pt x="52223" y="8975"/>
                      <a:pt x="50730" y="8404"/>
                    </a:cubicBezTo>
                    <a:lnTo>
                      <a:pt x="50466" y="8360"/>
                    </a:lnTo>
                    <a:cubicBezTo>
                      <a:pt x="50466" y="7350"/>
                      <a:pt x="50378" y="6340"/>
                      <a:pt x="50203" y="5330"/>
                    </a:cubicBezTo>
                    <a:cubicBezTo>
                      <a:pt x="49215" y="392"/>
                      <a:pt x="44924" y="144"/>
                      <a:pt x="40940" y="144"/>
                    </a:cubicBezTo>
                    <a:cubicBezTo>
                      <a:pt x="40494" y="144"/>
                      <a:pt x="40051" y="147"/>
                      <a:pt x="39618" y="147"/>
                    </a:cubicBezTo>
                    <a:cubicBezTo>
                      <a:pt x="38219" y="147"/>
                      <a:pt x="36536" y="0"/>
                      <a:pt x="34844" y="0"/>
                    </a:cubicBezTo>
                    <a:close/>
                  </a:path>
                </a:pathLst>
              </a:custGeom>
              <a:solidFill>
                <a:srgbClr val="C0B3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4884775" y="1195775"/>
                <a:ext cx="546638" cy="543692"/>
              </a:xfrm>
              <a:custGeom>
                <a:avLst/>
                <a:gdLst/>
                <a:ahLst/>
                <a:cxnLst/>
                <a:rect l="l" t="t" r="r" b="b"/>
                <a:pathLst>
                  <a:path w="66059" h="65703" extrusionOk="0">
                    <a:moveTo>
                      <a:pt x="34831" y="0"/>
                    </a:moveTo>
                    <a:cubicBezTo>
                      <a:pt x="32371" y="0"/>
                      <a:pt x="29897" y="308"/>
                      <a:pt x="28286" y="1816"/>
                    </a:cubicBezTo>
                    <a:cubicBezTo>
                      <a:pt x="27056" y="3002"/>
                      <a:pt x="26309" y="4583"/>
                      <a:pt x="26221" y="6252"/>
                    </a:cubicBezTo>
                    <a:cubicBezTo>
                      <a:pt x="25996" y="6234"/>
                      <a:pt x="25771" y="6225"/>
                      <a:pt x="25547" y="6225"/>
                    </a:cubicBezTo>
                    <a:cubicBezTo>
                      <a:pt x="23536" y="6225"/>
                      <a:pt x="21569" y="6929"/>
                      <a:pt x="20028" y="8272"/>
                    </a:cubicBezTo>
                    <a:cubicBezTo>
                      <a:pt x="18623" y="9414"/>
                      <a:pt x="17393" y="10776"/>
                      <a:pt x="16119" y="12050"/>
                    </a:cubicBezTo>
                    <a:cubicBezTo>
                      <a:pt x="12035" y="16134"/>
                      <a:pt x="7774" y="20131"/>
                      <a:pt x="3821" y="24348"/>
                    </a:cubicBezTo>
                    <a:cubicBezTo>
                      <a:pt x="615" y="27817"/>
                      <a:pt x="0" y="32868"/>
                      <a:pt x="3119" y="36646"/>
                    </a:cubicBezTo>
                    <a:cubicBezTo>
                      <a:pt x="4041" y="37656"/>
                      <a:pt x="4963" y="38622"/>
                      <a:pt x="5974" y="39544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911"/>
                      <a:pt x="29428" y="63043"/>
                      <a:pt x="29603" y="63218"/>
                    </a:cubicBezTo>
                    <a:cubicBezTo>
                      <a:pt x="29867" y="63482"/>
                      <a:pt x="30174" y="63701"/>
                      <a:pt x="30526" y="63921"/>
                    </a:cubicBezTo>
                    <a:cubicBezTo>
                      <a:pt x="32241" y="65131"/>
                      <a:pt x="34061" y="65702"/>
                      <a:pt x="35862" y="65702"/>
                    </a:cubicBezTo>
                    <a:cubicBezTo>
                      <a:pt x="38442" y="65702"/>
                      <a:pt x="40985" y="64530"/>
                      <a:pt x="43131" y="62384"/>
                    </a:cubicBezTo>
                    <a:lnTo>
                      <a:pt x="51169" y="54390"/>
                    </a:lnTo>
                    <a:cubicBezTo>
                      <a:pt x="53409" y="52150"/>
                      <a:pt x="55781" y="49998"/>
                      <a:pt x="57933" y="47626"/>
                    </a:cubicBezTo>
                    <a:cubicBezTo>
                      <a:pt x="61490" y="43805"/>
                      <a:pt x="61227" y="39457"/>
                      <a:pt x="58679" y="35723"/>
                    </a:cubicBezTo>
                    <a:lnTo>
                      <a:pt x="61710" y="29047"/>
                    </a:lnTo>
                    <a:cubicBezTo>
                      <a:pt x="63028" y="26104"/>
                      <a:pt x="66058" y="21537"/>
                      <a:pt x="65487" y="18155"/>
                    </a:cubicBezTo>
                    <a:cubicBezTo>
                      <a:pt x="64653" y="13455"/>
                      <a:pt x="58811" y="12050"/>
                      <a:pt x="55034" y="10381"/>
                    </a:cubicBezTo>
                    <a:cubicBezTo>
                      <a:pt x="53628" y="9634"/>
                      <a:pt x="52179" y="9019"/>
                      <a:pt x="50730" y="8448"/>
                    </a:cubicBezTo>
                    <a:lnTo>
                      <a:pt x="50466" y="8360"/>
                    </a:lnTo>
                    <a:cubicBezTo>
                      <a:pt x="50422" y="7350"/>
                      <a:pt x="50334" y="6340"/>
                      <a:pt x="50159" y="5330"/>
                    </a:cubicBezTo>
                    <a:cubicBezTo>
                      <a:pt x="49198" y="364"/>
                      <a:pt x="44804" y="145"/>
                      <a:pt x="40774" y="145"/>
                    </a:cubicBezTo>
                    <a:cubicBezTo>
                      <a:pt x="40384" y="145"/>
                      <a:pt x="39997" y="147"/>
                      <a:pt x="39617" y="147"/>
                    </a:cubicBezTo>
                    <a:cubicBezTo>
                      <a:pt x="38219" y="147"/>
                      <a:pt x="36528" y="0"/>
                      <a:pt x="348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5141712" y="1237686"/>
                <a:ext cx="119226" cy="247158"/>
              </a:xfrm>
              <a:custGeom>
                <a:avLst/>
                <a:gdLst/>
                <a:ahLst/>
                <a:cxnLst/>
                <a:rect l="l" t="t" r="r" b="b"/>
                <a:pathLst>
                  <a:path w="14408" h="29868" extrusionOk="0">
                    <a:moveTo>
                      <a:pt x="1406" y="1"/>
                    </a:moveTo>
                    <a:cubicBezTo>
                      <a:pt x="616" y="1"/>
                      <a:pt x="1" y="616"/>
                      <a:pt x="1" y="1363"/>
                    </a:cubicBezTo>
                    <a:lnTo>
                      <a:pt x="1" y="28462"/>
                    </a:lnTo>
                    <a:cubicBezTo>
                      <a:pt x="1" y="29253"/>
                      <a:pt x="616" y="29868"/>
                      <a:pt x="1406" y="29868"/>
                    </a:cubicBezTo>
                    <a:lnTo>
                      <a:pt x="13002" y="29868"/>
                    </a:lnTo>
                    <a:cubicBezTo>
                      <a:pt x="13748" y="29868"/>
                      <a:pt x="14407" y="29253"/>
                      <a:pt x="14407" y="28462"/>
                    </a:cubicBezTo>
                    <a:lnTo>
                      <a:pt x="14407" y="1363"/>
                    </a:lnTo>
                    <a:cubicBezTo>
                      <a:pt x="14407" y="616"/>
                      <a:pt x="13748" y="1"/>
                      <a:pt x="13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5135539" y="1231149"/>
                <a:ext cx="131572" cy="260240"/>
              </a:xfrm>
              <a:custGeom>
                <a:avLst/>
                <a:gdLst/>
                <a:ahLst/>
                <a:cxnLst/>
                <a:rect l="l" t="t" r="r" b="b"/>
                <a:pathLst>
                  <a:path w="15900" h="31449" extrusionOk="0">
                    <a:moveTo>
                      <a:pt x="13748" y="1538"/>
                    </a:moveTo>
                    <a:cubicBezTo>
                      <a:pt x="14099" y="1538"/>
                      <a:pt x="14362" y="1801"/>
                      <a:pt x="14362" y="2153"/>
                    </a:cubicBezTo>
                    <a:lnTo>
                      <a:pt x="14362" y="29252"/>
                    </a:lnTo>
                    <a:cubicBezTo>
                      <a:pt x="14362" y="29604"/>
                      <a:pt x="14099" y="29867"/>
                      <a:pt x="13748" y="29867"/>
                    </a:cubicBezTo>
                    <a:lnTo>
                      <a:pt x="2152" y="29867"/>
                    </a:lnTo>
                    <a:cubicBezTo>
                      <a:pt x="1801" y="29867"/>
                      <a:pt x="1537" y="29604"/>
                      <a:pt x="1537" y="29252"/>
                    </a:cubicBezTo>
                    <a:lnTo>
                      <a:pt x="1537" y="2153"/>
                    </a:lnTo>
                    <a:cubicBezTo>
                      <a:pt x="1537" y="1845"/>
                      <a:pt x="1801" y="1538"/>
                      <a:pt x="2152" y="1538"/>
                    </a:cubicBezTo>
                    <a:close/>
                    <a:moveTo>
                      <a:pt x="2152" y="0"/>
                    </a:moveTo>
                    <a:cubicBezTo>
                      <a:pt x="966" y="0"/>
                      <a:pt x="0" y="967"/>
                      <a:pt x="0" y="2153"/>
                    </a:cubicBezTo>
                    <a:lnTo>
                      <a:pt x="0" y="29296"/>
                    </a:lnTo>
                    <a:cubicBezTo>
                      <a:pt x="0" y="30482"/>
                      <a:pt x="966" y="31404"/>
                      <a:pt x="2152" y="31448"/>
                    </a:cubicBezTo>
                    <a:lnTo>
                      <a:pt x="13748" y="31448"/>
                    </a:lnTo>
                    <a:cubicBezTo>
                      <a:pt x="14933" y="31448"/>
                      <a:pt x="15900" y="30438"/>
                      <a:pt x="15900" y="29252"/>
                    </a:cubicBezTo>
                    <a:lnTo>
                      <a:pt x="15900" y="2153"/>
                    </a:lnTo>
                    <a:cubicBezTo>
                      <a:pt x="15900" y="967"/>
                      <a:pt x="14933" y="0"/>
                      <a:pt x="1374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5163159" y="1257677"/>
                <a:ext cx="25810" cy="13921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16823" extrusionOk="0">
                    <a:moveTo>
                      <a:pt x="922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15900"/>
                    </a:lnTo>
                    <a:cubicBezTo>
                      <a:pt x="0" y="16427"/>
                      <a:pt x="395" y="16823"/>
                      <a:pt x="922" y="16823"/>
                    </a:cubicBezTo>
                    <a:lnTo>
                      <a:pt x="2196" y="16823"/>
                    </a:lnTo>
                    <a:cubicBezTo>
                      <a:pt x="2723" y="16823"/>
                      <a:pt x="3119" y="16427"/>
                      <a:pt x="3119" y="15900"/>
                    </a:cubicBezTo>
                    <a:lnTo>
                      <a:pt x="3119" y="923"/>
                    </a:lnTo>
                    <a:cubicBezTo>
                      <a:pt x="3119" y="396"/>
                      <a:pt x="2723" y="1"/>
                      <a:pt x="2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5156614" y="1251140"/>
                <a:ext cx="38537" cy="152293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18404" extrusionOk="0">
                    <a:moveTo>
                      <a:pt x="2987" y="1537"/>
                    </a:moveTo>
                    <a:cubicBezTo>
                      <a:pt x="3075" y="1537"/>
                      <a:pt x="3163" y="1625"/>
                      <a:pt x="3163" y="1713"/>
                    </a:cubicBezTo>
                    <a:lnTo>
                      <a:pt x="3163" y="16690"/>
                    </a:lnTo>
                    <a:cubicBezTo>
                      <a:pt x="3163" y="16778"/>
                      <a:pt x="3075" y="16866"/>
                      <a:pt x="2987" y="16866"/>
                    </a:cubicBezTo>
                    <a:lnTo>
                      <a:pt x="1713" y="16866"/>
                    </a:lnTo>
                    <a:cubicBezTo>
                      <a:pt x="1626" y="16866"/>
                      <a:pt x="1582" y="16778"/>
                      <a:pt x="1582" y="16690"/>
                    </a:cubicBezTo>
                    <a:lnTo>
                      <a:pt x="1582" y="1713"/>
                    </a:lnTo>
                    <a:cubicBezTo>
                      <a:pt x="1582" y="1625"/>
                      <a:pt x="1626" y="1581"/>
                      <a:pt x="1713" y="1581"/>
                    </a:cubicBezTo>
                    <a:lnTo>
                      <a:pt x="2987" y="1537"/>
                    </a:lnTo>
                    <a:close/>
                    <a:moveTo>
                      <a:pt x="1713" y="0"/>
                    </a:moveTo>
                    <a:cubicBezTo>
                      <a:pt x="747" y="0"/>
                      <a:pt x="1" y="791"/>
                      <a:pt x="1" y="1713"/>
                    </a:cubicBezTo>
                    <a:lnTo>
                      <a:pt x="1" y="16690"/>
                    </a:lnTo>
                    <a:cubicBezTo>
                      <a:pt x="1" y="17657"/>
                      <a:pt x="791" y="18403"/>
                      <a:pt x="1713" y="18403"/>
                    </a:cubicBezTo>
                    <a:lnTo>
                      <a:pt x="2987" y="18403"/>
                    </a:lnTo>
                    <a:cubicBezTo>
                      <a:pt x="3910" y="18359"/>
                      <a:pt x="4656" y="17613"/>
                      <a:pt x="4656" y="16690"/>
                    </a:cubicBezTo>
                    <a:lnTo>
                      <a:pt x="4656" y="1713"/>
                    </a:lnTo>
                    <a:cubicBezTo>
                      <a:pt x="4656" y="791"/>
                      <a:pt x="3910" y="0"/>
                      <a:pt x="298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5204589" y="1355442"/>
                <a:ext cx="39621" cy="39985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4832" extrusionOk="0">
                    <a:moveTo>
                      <a:pt x="879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3910"/>
                    </a:lnTo>
                    <a:cubicBezTo>
                      <a:pt x="0" y="4393"/>
                      <a:pt x="395" y="4832"/>
                      <a:pt x="879" y="4832"/>
                    </a:cubicBezTo>
                    <a:lnTo>
                      <a:pt x="3909" y="4832"/>
                    </a:lnTo>
                    <a:cubicBezTo>
                      <a:pt x="4392" y="4832"/>
                      <a:pt x="4788" y="4393"/>
                      <a:pt x="4788" y="3910"/>
                    </a:cubicBezTo>
                    <a:lnTo>
                      <a:pt x="4788" y="923"/>
                    </a:lnTo>
                    <a:cubicBezTo>
                      <a:pt x="4788" y="396"/>
                      <a:pt x="4392" y="1"/>
                      <a:pt x="39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5198408" y="1349261"/>
                <a:ext cx="52348" cy="52348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6326" extrusionOk="0">
                    <a:moveTo>
                      <a:pt x="4656" y="1538"/>
                    </a:moveTo>
                    <a:cubicBezTo>
                      <a:pt x="4744" y="1538"/>
                      <a:pt x="4788" y="1582"/>
                      <a:pt x="4788" y="1670"/>
                    </a:cubicBezTo>
                    <a:lnTo>
                      <a:pt x="4788" y="4657"/>
                    </a:lnTo>
                    <a:cubicBezTo>
                      <a:pt x="4788" y="4744"/>
                      <a:pt x="4744" y="4788"/>
                      <a:pt x="4656" y="4788"/>
                    </a:cubicBezTo>
                    <a:lnTo>
                      <a:pt x="1626" y="4788"/>
                    </a:lnTo>
                    <a:cubicBezTo>
                      <a:pt x="1582" y="4788"/>
                      <a:pt x="1494" y="4744"/>
                      <a:pt x="1494" y="4657"/>
                    </a:cubicBezTo>
                    <a:lnTo>
                      <a:pt x="1494" y="1670"/>
                    </a:lnTo>
                    <a:cubicBezTo>
                      <a:pt x="1494" y="1582"/>
                      <a:pt x="1582" y="1538"/>
                      <a:pt x="1626" y="1538"/>
                    </a:cubicBezTo>
                    <a:close/>
                    <a:moveTo>
                      <a:pt x="1626" y="1"/>
                    </a:moveTo>
                    <a:cubicBezTo>
                      <a:pt x="747" y="1"/>
                      <a:pt x="1" y="748"/>
                      <a:pt x="1" y="1670"/>
                    </a:cubicBezTo>
                    <a:lnTo>
                      <a:pt x="1" y="4701"/>
                    </a:lnTo>
                    <a:cubicBezTo>
                      <a:pt x="1" y="5579"/>
                      <a:pt x="747" y="6326"/>
                      <a:pt x="1626" y="6326"/>
                    </a:cubicBezTo>
                    <a:lnTo>
                      <a:pt x="4656" y="6326"/>
                    </a:lnTo>
                    <a:cubicBezTo>
                      <a:pt x="5579" y="6326"/>
                      <a:pt x="6325" y="5579"/>
                      <a:pt x="6281" y="4657"/>
                    </a:cubicBezTo>
                    <a:lnTo>
                      <a:pt x="6281" y="1670"/>
                    </a:lnTo>
                    <a:cubicBezTo>
                      <a:pt x="6281" y="748"/>
                      <a:pt x="5579" y="1"/>
                      <a:pt x="4656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5214403" y="1257677"/>
                <a:ext cx="8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" h="9620" extrusionOk="0">
                    <a:moveTo>
                      <a:pt x="0" y="9620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5208222" y="1257677"/>
                <a:ext cx="12727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9620" extrusionOk="0">
                    <a:moveTo>
                      <a:pt x="0" y="1"/>
                    </a:moveTo>
                    <a:lnTo>
                      <a:pt x="0" y="9620"/>
                    </a:lnTo>
                    <a:lnTo>
                      <a:pt x="1538" y="9620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5234386" y="1257677"/>
                <a:ext cx="8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" h="9620" extrusionOk="0">
                    <a:moveTo>
                      <a:pt x="1" y="9620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5228213" y="1257677"/>
                <a:ext cx="12727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9620" extrusionOk="0">
                    <a:moveTo>
                      <a:pt x="0" y="1"/>
                    </a:moveTo>
                    <a:lnTo>
                      <a:pt x="0" y="9620"/>
                    </a:lnTo>
                    <a:lnTo>
                      <a:pt x="1537" y="9620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5182778" y="1303212"/>
                <a:ext cx="206089" cy="266935"/>
              </a:xfrm>
              <a:custGeom>
                <a:avLst/>
                <a:gdLst/>
                <a:ahLst/>
                <a:cxnLst/>
                <a:rect l="l" t="t" r="r" b="b"/>
                <a:pathLst>
                  <a:path w="24905" h="32258" extrusionOk="0">
                    <a:moveTo>
                      <a:pt x="12748" y="1"/>
                    </a:moveTo>
                    <a:cubicBezTo>
                      <a:pt x="12222" y="1"/>
                      <a:pt x="11724" y="304"/>
                      <a:pt x="11464" y="822"/>
                    </a:cubicBezTo>
                    <a:lnTo>
                      <a:pt x="352" y="25506"/>
                    </a:lnTo>
                    <a:cubicBezTo>
                      <a:pt x="1" y="26209"/>
                      <a:pt x="308" y="27044"/>
                      <a:pt x="1011" y="27351"/>
                    </a:cubicBezTo>
                    <a:lnTo>
                      <a:pt x="11596" y="32138"/>
                    </a:lnTo>
                    <a:cubicBezTo>
                      <a:pt x="11781" y="32219"/>
                      <a:pt x="11974" y="32257"/>
                      <a:pt x="12164" y="32257"/>
                    </a:cubicBezTo>
                    <a:cubicBezTo>
                      <a:pt x="12700" y="32257"/>
                      <a:pt x="13214" y="31954"/>
                      <a:pt x="13441" y="31436"/>
                    </a:cubicBezTo>
                    <a:lnTo>
                      <a:pt x="24597" y="6752"/>
                    </a:lnTo>
                    <a:cubicBezTo>
                      <a:pt x="24904" y="6049"/>
                      <a:pt x="24597" y="5215"/>
                      <a:pt x="23894" y="4907"/>
                    </a:cubicBezTo>
                    <a:lnTo>
                      <a:pt x="13309" y="120"/>
                    </a:lnTo>
                    <a:cubicBezTo>
                      <a:pt x="13125" y="39"/>
                      <a:pt x="12934" y="1"/>
                      <a:pt x="127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5175149" y="1296527"/>
                <a:ext cx="220620" cy="279902"/>
              </a:xfrm>
              <a:custGeom>
                <a:avLst/>
                <a:gdLst/>
                <a:ahLst/>
                <a:cxnLst/>
                <a:rect l="l" t="t" r="r" b="b"/>
                <a:pathLst>
                  <a:path w="26661" h="33825" extrusionOk="0">
                    <a:moveTo>
                      <a:pt x="13660" y="1586"/>
                    </a:moveTo>
                    <a:cubicBezTo>
                      <a:pt x="13748" y="1586"/>
                      <a:pt x="13836" y="1586"/>
                      <a:pt x="13924" y="1630"/>
                    </a:cubicBezTo>
                    <a:lnTo>
                      <a:pt x="24465" y="6374"/>
                    </a:lnTo>
                    <a:cubicBezTo>
                      <a:pt x="24772" y="6550"/>
                      <a:pt x="24948" y="6901"/>
                      <a:pt x="24772" y="7208"/>
                    </a:cubicBezTo>
                    <a:lnTo>
                      <a:pt x="13660" y="31892"/>
                    </a:lnTo>
                    <a:cubicBezTo>
                      <a:pt x="13532" y="32116"/>
                      <a:pt x="13312" y="32270"/>
                      <a:pt x="13083" y="32270"/>
                    </a:cubicBezTo>
                    <a:cubicBezTo>
                      <a:pt x="12997" y="32270"/>
                      <a:pt x="12910" y="32248"/>
                      <a:pt x="12826" y="32200"/>
                    </a:cubicBezTo>
                    <a:lnTo>
                      <a:pt x="2241" y="27456"/>
                    </a:lnTo>
                    <a:cubicBezTo>
                      <a:pt x="1933" y="27325"/>
                      <a:pt x="1801" y="26929"/>
                      <a:pt x="1933" y="26622"/>
                    </a:cubicBezTo>
                    <a:lnTo>
                      <a:pt x="13089" y="1938"/>
                    </a:lnTo>
                    <a:cubicBezTo>
                      <a:pt x="13221" y="1718"/>
                      <a:pt x="13397" y="1586"/>
                      <a:pt x="13660" y="1586"/>
                    </a:cubicBezTo>
                    <a:close/>
                    <a:moveTo>
                      <a:pt x="13638" y="0"/>
                    </a:moveTo>
                    <a:cubicBezTo>
                      <a:pt x="12799" y="0"/>
                      <a:pt x="12000" y="493"/>
                      <a:pt x="11640" y="1279"/>
                    </a:cubicBezTo>
                    <a:lnTo>
                      <a:pt x="528" y="26007"/>
                    </a:lnTo>
                    <a:cubicBezTo>
                      <a:pt x="1" y="27105"/>
                      <a:pt x="528" y="28379"/>
                      <a:pt x="1626" y="28862"/>
                    </a:cubicBezTo>
                    <a:lnTo>
                      <a:pt x="12167" y="33649"/>
                    </a:lnTo>
                    <a:cubicBezTo>
                      <a:pt x="12474" y="33737"/>
                      <a:pt x="12782" y="33825"/>
                      <a:pt x="13089" y="33825"/>
                    </a:cubicBezTo>
                    <a:lnTo>
                      <a:pt x="13045" y="33781"/>
                    </a:lnTo>
                    <a:cubicBezTo>
                      <a:pt x="13880" y="33781"/>
                      <a:pt x="14670" y="33298"/>
                      <a:pt x="15022" y="32507"/>
                    </a:cubicBezTo>
                    <a:lnTo>
                      <a:pt x="26178" y="7823"/>
                    </a:lnTo>
                    <a:cubicBezTo>
                      <a:pt x="26661" y="6725"/>
                      <a:pt x="26178" y="5452"/>
                      <a:pt x="25080" y="4968"/>
                    </a:cubicBezTo>
                    <a:lnTo>
                      <a:pt x="14495" y="181"/>
                    </a:lnTo>
                    <a:cubicBezTo>
                      <a:pt x="14215" y="58"/>
                      <a:pt x="13924" y="0"/>
                      <a:pt x="1363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5237662" y="1329087"/>
                <a:ext cx="78149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9444" h="16053" extrusionOk="0">
                    <a:moveTo>
                      <a:pt x="7246" y="1"/>
                    </a:moveTo>
                    <a:cubicBezTo>
                      <a:pt x="6892" y="1"/>
                      <a:pt x="6532" y="190"/>
                      <a:pt x="6369" y="550"/>
                    </a:cubicBezTo>
                    <a:lnTo>
                      <a:pt x="220" y="14210"/>
                    </a:lnTo>
                    <a:cubicBezTo>
                      <a:pt x="0" y="14693"/>
                      <a:pt x="220" y="15220"/>
                      <a:pt x="659" y="15440"/>
                    </a:cubicBezTo>
                    <a:lnTo>
                      <a:pt x="1845" y="15967"/>
                    </a:lnTo>
                    <a:cubicBezTo>
                      <a:pt x="1972" y="16025"/>
                      <a:pt x="2103" y="16052"/>
                      <a:pt x="2230" y="16052"/>
                    </a:cubicBezTo>
                    <a:cubicBezTo>
                      <a:pt x="2585" y="16052"/>
                      <a:pt x="2913" y="15839"/>
                      <a:pt x="3075" y="15484"/>
                    </a:cubicBezTo>
                    <a:lnTo>
                      <a:pt x="9224" y="1824"/>
                    </a:lnTo>
                    <a:cubicBezTo>
                      <a:pt x="9443" y="1385"/>
                      <a:pt x="9267" y="814"/>
                      <a:pt x="8784" y="638"/>
                    </a:cubicBezTo>
                    <a:lnTo>
                      <a:pt x="7598" y="67"/>
                    </a:lnTo>
                    <a:cubicBezTo>
                      <a:pt x="7487" y="23"/>
                      <a:pt x="7367" y="1"/>
                      <a:pt x="7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5230389" y="1322550"/>
                <a:ext cx="92688" cy="145574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17592" extrusionOk="0">
                    <a:moveTo>
                      <a:pt x="8170" y="1560"/>
                    </a:moveTo>
                    <a:lnTo>
                      <a:pt x="9312" y="2131"/>
                    </a:lnTo>
                    <a:cubicBezTo>
                      <a:pt x="9400" y="2175"/>
                      <a:pt x="9444" y="2263"/>
                      <a:pt x="9400" y="2307"/>
                    </a:cubicBezTo>
                    <a:lnTo>
                      <a:pt x="3251" y="15966"/>
                    </a:lnTo>
                    <a:cubicBezTo>
                      <a:pt x="3207" y="16010"/>
                      <a:pt x="3207" y="16054"/>
                      <a:pt x="3163" y="16054"/>
                    </a:cubicBezTo>
                    <a:lnTo>
                      <a:pt x="3031" y="16054"/>
                    </a:lnTo>
                    <a:lnTo>
                      <a:pt x="1845" y="15527"/>
                    </a:lnTo>
                    <a:cubicBezTo>
                      <a:pt x="1801" y="15483"/>
                      <a:pt x="1757" y="15395"/>
                      <a:pt x="1801" y="15307"/>
                    </a:cubicBezTo>
                    <a:lnTo>
                      <a:pt x="7950" y="1648"/>
                    </a:lnTo>
                    <a:cubicBezTo>
                      <a:pt x="7950" y="1604"/>
                      <a:pt x="7994" y="1560"/>
                      <a:pt x="8038" y="1560"/>
                    </a:cubicBezTo>
                    <a:close/>
                    <a:moveTo>
                      <a:pt x="8097" y="0"/>
                    </a:moveTo>
                    <a:cubicBezTo>
                      <a:pt x="7457" y="0"/>
                      <a:pt x="6835" y="376"/>
                      <a:pt x="6545" y="989"/>
                    </a:cubicBezTo>
                    <a:lnTo>
                      <a:pt x="396" y="14649"/>
                    </a:lnTo>
                    <a:cubicBezTo>
                      <a:pt x="1" y="15483"/>
                      <a:pt x="396" y="16493"/>
                      <a:pt x="1230" y="16889"/>
                    </a:cubicBezTo>
                    <a:lnTo>
                      <a:pt x="2416" y="17460"/>
                    </a:lnTo>
                    <a:cubicBezTo>
                      <a:pt x="2636" y="17547"/>
                      <a:pt x="2856" y="17591"/>
                      <a:pt x="3119" y="17591"/>
                    </a:cubicBezTo>
                    <a:cubicBezTo>
                      <a:pt x="3295" y="17591"/>
                      <a:pt x="3514" y="17547"/>
                      <a:pt x="3734" y="17460"/>
                    </a:cubicBezTo>
                    <a:cubicBezTo>
                      <a:pt x="4129" y="17328"/>
                      <a:pt x="4481" y="16976"/>
                      <a:pt x="4656" y="16581"/>
                    </a:cubicBezTo>
                    <a:lnTo>
                      <a:pt x="10805" y="2921"/>
                    </a:lnTo>
                    <a:cubicBezTo>
                      <a:pt x="11201" y="2087"/>
                      <a:pt x="10805" y="1077"/>
                      <a:pt x="9971" y="681"/>
                    </a:cubicBezTo>
                    <a:lnTo>
                      <a:pt x="8785" y="154"/>
                    </a:lnTo>
                    <a:cubicBezTo>
                      <a:pt x="8563" y="49"/>
                      <a:pt x="8329" y="0"/>
                      <a:pt x="809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5275816" y="1435052"/>
                <a:ext cx="49807" cy="4795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5795" extrusionOk="0">
                    <a:moveTo>
                      <a:pt x="2272" y="0"/>
                    </a:moveTo>
                    <a:cubicBezTo>
                      <a:pt x="1937" y="0"/>
                      <a:pt x="1611" y="204"/>
                      <a:pt x="1450" y="525"/>
                    </a:cubicBezTo>
                    <a:lnTo>
                      <a:pt x="220" y="3293"/>
                    </a:lnTo>
                    <a:cubicBezTo>
                      <a:pt x="1" y="3732"/>
                      <a:pt x="220" y="4259"/>
                      <a:pt x="660" y="4478"/>
                    </a:cubicBezTo>
                    <a:lnTo>
                      <a:pt x="3383" y="5708"/>
                    </a:lnTo>
                    <a:cubicBezTo>
                      <a:pt x="3512" y="5767"/>
                      <a:pt x="3645" y="5794"/>
                      <a:pt x="3774" y="5794"/>
                    </a:cubicBezTo>
                    <a:cubicBezTo>
                      <a:pt x="4126" y="5794"/>
                      <a:pt x="4452" y="5591"/>
                      <a:pt x="4613" y="5269"/>
                    </a:cubicBezTo>
                    <a:lnTo>
                      <a:pt x="5842" y="2502"/>
                    </a:lnTo>
                    <a:cubicBezTo>
                      <a:pt x="6018" y="2063"/>
                      <a:pt x="5842" y="1536"/>
                      <a:pt x="5359" y="1316"/>
                    </a:cubicBezTo>
                    <a:lnTo>
                      <a:pt x="2636" y="86"/>
                    </a:lnTo>
                    <a:cubicBezTo>
                      <a:pt x="2518" y="27"/>
                      <a:pt x="2394" y="0"/>
                      <a:pt x="2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5268551" y="1428829"/>
                <a:ext cx="64338" cy="60465"/>
              </a:xfrm>
              <a:custGeom>
                <a:avLst/>
                <a:gdLst/>
                <a:ahLst/>
                <a:cxnLst/>
                <a:rect l="l" t="t" r="r" b="b"/>
                <a:pathLst>
                  <a:path w="7775" h="7307" extrusionOk="0">
                    <a:moveTo>
                      <a:pt x="3207" y="1541"/>
                    </a:moveTo>
                    <a:lnTo>
                      <a:pt x="5974" y="2771"/>
                    </a:lnTo>
                    <a:cubicBezTo>
                      <a:pt x="6018" y="2815"/>
                      <a:pt x="6062" y="2903"/>
                      <a:pt x="6018" y="2947"/>
                    </a:cubicBezTo>
                    <a:lnTo>
                      <a:pt x="4788" y="5714"/>
                    </a:lnTo>
                    <a:cubicBezTo>
                      <a:pt x="4788" y="5714"/>
                      <a:pt x="4744" y="5757"/>
                      <a:pt x="4700" y="5757"/>
                    </a:cubicBezTo>
                    <a:lnTo>
                      <a:pt x="4612" y="5757"/>
                    </a:lnTo>
                    <a:lnTo>
                      <a:pt x="1889" y="4528"/>
                    </a:lnTo>
                    <a:cubicBezTo>
                      <a:pt x="1801" y="4484"/>
                      <a:pt x="1757" y="4440"/>
                      <a:pt x="1801" y="4352"/>
                    </a:cubicBezTo>
                    <a:lnTo>
                      <a:pt x="3031" y="1629"/>
                    </a:lnTo>
                    <a:cubicBezTo>
                      <a:pt x="3075" y="1585"/>
                      <a:pt x="3075" y="1541"/>
                      <a:pt x="3119" y="1541"/>
                    </a:cubicBezTo>
                    <a:close/>
                    <a:moveTo>
                      <a:pt x="3161" y="1"/>
                    </a:moveTo>
                    <a:cubicBezTo>
                      <a:pt x="2526" y="1"/>
                      <a:pt x="1919" y="362"/>
                      <a:pt x="1625" y="1014"/>
                    </a:cubicBezTo>
                    <a:lnTo>
                      <a:pt x="396" y="3737"/>
                    </a:lnTo>
                    <a:cubicBezTo>
                      <a:pt x="0" y="4572"/>
                      <a:pt x="396" y="5582"/>
                      <a:pt x="1230" y="5933"/>
                    </a:cubicBezTo>
                    <a:lnTo>
                      <a:pt x="3997" y="7163"/>
                    </a:lnTo>
                    <a:cubicBezTo>
                      <a:pt x="4141" y="7235"/>
                      <a:pt x="4343" y="7306"/>
                      <a:pt x="4532" y="7306"/>
                    </a:cubicBezTo>
                    <a:cubicBezTo>
                      <a:pt x="4574" y="7306"/>
                      <a:pt x="4616" y="7303"/>
                      <a:pt x="4656" y="7295"/>
                    </a:cubicBezTo>
                    <a:cubicBezTo>
                      <a:pt x="4689" y="7297"/>
                      <a:pt x="4723" y="7298"/>
                      <a:pt x="4755" y="7298"/>
                    </a:cubicBezTo>
                    <a:cubicBezTo>
                      <a:pt x="5372" y="7298"/>
                      <a:pt x="5901" y="6912"/>
                      <a:pt x="6193" y="6328"/>
                    </a:cubicBezTo>
                    <a:lnTo>
                      <a:pt x="7423" y="3605"/>
                    </a:lnTo>
                    <a:cubicBezTo>
                      <a:pt x="7774" y="2771"/>
                      <a:pt x="7423" y="1761"/>
                      <a:pt x="6589" y="1409"/>
                    </a:cubicBezTo>
                    <a:lnTo>
                      <a:pt x="3822" y="136"/>
                    </a:lnTo>
                    <a:cubicBezTo>
                      <a:pt x="3606" y="45"/>
                      <a:pt x="3382" y="1"/>
                      <a:pt x="3161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5307432" y="1347813"/>
                <a:ext cx="33083" cy="72696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8785" extrusionOk="0">
                    <a:moveTo>
                      <a:pt x="1" y="8785"/>
                    </a:moveTo>
                    <a:lnTo>
                      <a:pt x="3998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5301987" y="1345264"/>
                <a:ext cx="44346" cy="77793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9401" extrusionOk="0">
                    <a:moveTo>
                      <a:pt x="3953" y="1"/>
                    </a:moveTo>
                    <a:lnTo>
                      <a:pt x="0" y="8785"/>
                    </a:lnTo>
                    <a:lnTo>
                      <a:pt x="1362" y="9400"/>
                    </a:lnTo>
                    <a:lnTo>
                      <a:pt x="5359" y="616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5325611" y="1355806"/>
                <a:ext cx="32711" cy="72696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8785" extrusionOk="0">
                    <a:moveTo>
                      <a:pt x="0" y="8785"/>
                    </a:moveTo>
                    <a:lnTo>
                      <a:pt x="39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5319794" y="1353265"/>
                <a:ext cx="44346" cy="7778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9400" extrusionOk="0">
                    <a:moveTo>
                      <a:pt x="3997" y="0"/>
                    </a:moveTo>
                    <a:lnTo>
                      <a:pt x="0" y="8784"/>
                    </a:lnTo>
                    <a:lnTo>
                      <a:pt x="1406" y="9399"/>
                    </a:lnTo>
                    <a:lnTo>
                      <a:pt x="5359" y="659"/>
                    </a:lnTo>
                    <a:lnTo>
                      <a:pt x="3997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4930202" y="1286845"/>
                <a:ext cx="420155" cy="413436"/>
              </a:xfrm>
              <a:custGeom>
                <a:avLst/>
                <a:gdLst/>
                <a:ahLst/>
                <a:cxnLst/>
                <a:rect l="l" t="t" r="r" b="b"/>
                <a:pathLst>
                  <a:path w="50774" h="49962" extrusionOk="0">
                    <a:moveTo>
                      <a:pt x="20309" y="0"/>
                    </a:moveTo>
                    <a:cubicBezTo>
                      <a:pt x="19260" y="0"/>
                      <a:pt x="18206" y="407"/>
                      <a:pt x="17393" y="1219"/>
                    </a:cubicBezTo>
                    <a:lnTo>
                      <a:pt x="1626" y="16987"/>
                    </a:lnTo>
                    <a:cubicBezTo>
                      <a:pt x="0" y="18612"/>
                      <a:pt x="0" y="21204"/>
                      <a:pt x="1626" y="22785"/>
                    </a:cubicBezTo>
                    <a:lnTo>
                      <a:pt x="27583" y="48742"/>
                    </a:lnTo>
                    <a:cubicBezTo>
                      <a:pt x="28374" y="49555"/>
                      <a:pt x="29417" y="49961"/>
                      <a:pt x="30466" y="49961"/>
                    </a:cubicBezTo>
                    <a:cubicBezTo>
                      <a:pt x="31514" y="49961"/>
                      <a:pt x="32568" y="49555"/>
                      <a:pt x="33381" y="48742"/>
                    </a:cubicBezTo>
                    <a:lnTo>
                      <a:pt x="49149" y="32975"/>
                    </a:lnTo>
                    <a:cubicBezTo>
                      <a:pt x="50774" y="31393"/>
                      <a:pt x="50774" y="28802"/>
                      <a:pt x="49149" y="27177"/>
                    </a:cubicBezTo>
                    <a:lnTo>
                      <a:pt x="23191" y="1219"/>
                    </a:lnTo>
                    <a:cubicBezTo>
                      <a:pt x="22400" y="407"/>
                      <a:pt x="21357" y="0"/>
                      <a:pt x="203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4923293" y="1280482"/>
                <a:ext cx="433974" cy="426063"/>
              </a:xfrm>
              <a:custGeom>
                <a:avLst/>
                <a:gdLst/>
                <a:ahLst/>
                <a:cxnLst/>
                <a:rect l="l" t="t" r="r" b="b"/>
                <a:pathLst>
                  <a:path w="52444" h="51488" extrusionOk="0">
                    <a:moveTo>
                      <a:pt x="21127" y="1549"/>
                    </a:moveTo>
                    <a:cubicBezTo>
                      <a:pt x="22006" y="1549"/>
                      <a:pt x="22884" y="1900"/>
                      <a:pt x="23499" y="2515"/>
                    </a:cubicBezTo>
                    <a:lnTo>
                      <a:pt x="49457" y="28473"/>
                    </a:lnTo>
                    <a:cubicBezTo>
                      <a:pt x="50730" y="29791"/>
                      <a:pt x="50730" y="31899"/>
                      <a:pt x="49457" y="33216"/>
                    </a:cubicBezTo>
                    <a:lnTo>
                      <a:pt x="33689" y="48984"/>
                    </a:lnTo>
                    <a:cubicBezTo>
                      <a:pt x="33030" y="49643"/>
                      <a:pt x="32173" y="49973"/>
                      <a:pt x="31317" y="49973"/>
                    </a:cubicBezTo>
                    <a:cubicBezTo>
                      <a:pt x="30461" y="49973"/>
                      <a:pt x="29604" y="49643"/>
                      <a:pt x="28945" y="48984"/>
                    </a:cubicBezTo>
                    <a:lnTo>
                      <a:pt x="2988" y="23071"/>
                    </a:lnTo>
                    <a:cubicBezTo>
                      <a:pt x="1714" y="21753"/>
                      <a:pt x="1714" y="19645"/>
                      <a:pt x="2988" y="18327"/>
                    </a:cubicBezTo>
                    <a:lnTo>
                      <a:pt x="18755" y="2515"/>
                    </a:lnTo>
                    <a:cubicBezTo>
                      <a:pt x="19414" y="1900"/>
                      <a:pt x="20249" y="1549"/>
                      <a:pt x="21127" y="1549"/>
                    </a:cubicBezTo>
                    <a:close/>
                    <a:moveTo>
                      <a:pt x="21133" y="1"/>
                    </a:moveTo>
                    <a:cubicBezTo>
                      <a:pt x="19886" y="1"/>
                      <a:pt x="18646" y="473"/>
                      <a:pt x="17701" y="1417"/>
                    </a:cubicBezTo>
                    <a:lnTo>
                      <a:pt x="1890" y="17229"/>
                    </a:lnTo>
                    <a:cubicBezTo>
                      <a:pt x="1" y="19118"/>
                      <a:pt x="1" y="22236"/>
                      <a:pt x="1890" y="24125"/>
                    </a:cubicBezTo>
                    <a:lnTo>
                      <a:pt x="27847" y="50082"/>
                    </a:lnTo>
                    <a:cubicBezTo>
                      <a:pt x="28770" y="51005"/>
                      <a:pt x="29999" y="51488"/>
                      <a:pt x="31317" y="51488"/>
                    </a:cubicBezTo>
                    <a:cubicBezTo>
                      <a:pt x="32591" y="51488"/>
                      <a:pt x="33821" y="51005"/>
                      <a:pt x="34743" y="50082"/>
                    </a:cubicBezTo>
                    <a:lnTo>
                      <a:pt x="50555" y="34315"/>
                    </a:lnTo>
                    <a:cubicBezTo>
                      <a:pt x="52443" y="32382"/>
                      <a:pt x="52443" y="29307"/>
                      <a:pt x="50555" y="27419"/>
                    </a:cubicBezTo>
                    <a:lnTo>
                      <a:pt x="24597" y="1417"/>
                    </a:lnTo>
                    <a:cubicBezTo>
                      <a:pt x="23631" y="473"/>
                      <a:pt x="22379" y="1"/>
                      <a:pt x="2113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5031596" y="1391047"/>
                <a:ext cx="179187" cy="165392"/>
              </a:xfrm>
              <a:custGeom>
                <a:avLst/>
                <a:gdLst/>
                <a:ahLst/>
                <a:cxnLst/>
                <a:rect l="l" t="t" r="r" b="b"/>
                <a:pathLst>
                  <a:path w="21654" h="19987" extrusionOk="0">
                    <a:moveTo>
                      <a:pt x="10717" y="1539"/>
                    </a:moveTo>
                    <a:cubicBezTo>
                      <a:pt x="12957" y="1539"/>
                      <a:pt x="15110" y="2418"/>
                      <a:pt x="16691" y="3999"/>
                    </a:cubicBezTo>
                    <a:cubicBezTo>
                      <a:pt x="19546" y="6854"/>
                      <a:pt x="19985" y="11334"/>
                      <a:pt x="17745" y="14672"/>
                    </a:cubicBezTo>
                    <a:cubicBezTo>
                      <a:pt x="16140" y="17095"/>
                      <a:pt x="13475" y="18436"/>
                      <a:pt x="10736" y="18436"/>
                    </a:cubicBezTo>
                    <a:cubicBezTo>
                      <a:pt x="9652" y="18436"/>
                      <a:pt x="8557" y="18226"/>
                      <a:pt x="7511" y="17790"/>
                    </a:cubicBezTo>
                    <a:cubicBezTo>
                      <a:pt x="3778" y="16253"/>
                      <a:pt x="1670" y="12300"/>
                      <a:pt x="2416" y="8347"/>
                    </a:cubicBezTo>
                    <a:cubicBezTo>
                      <a:pt x="3207" y="4394"/>
                      <a:pt x="6677" y="1539"/>
                      <a:pt x="10717" y="1539"/>
                    </a:cubicBezTo>
                    <a:close/>
                    <a:moveTo>
                      <a:pt x="10690" y="1"/>
                    </a:moveTo>
                    <a:cubicBezTo>
                      <a:pt x="9417" y="1"/>
                      <a:pt x="8129" y="243"/>
                      <a:pt x="6896" y="749"/>
                    </a:cubicBezTo>
                    <a:cubicBezTo>
                      <a:pt x="2504" y="2593"/>
                      <a:pt x="1" y="7249"/>
                      <a:pt x="923" y="11949"/>
                    </a:cubicBezTo>
                    <a:cubicBezTo>
                      <a:pt x="1845" y="16604"/>
                      <a:pt x="5974" y="19986"/>
                      <a:pt x="10717" y="19986"/>
                    </a:cubicBezTo>
                    <a:cubicBezTo>
                      <a:pt x="13353" y="19986"/>
                      <a:pt x="15900" y="18932"/>
                      <a:pt x="17789" y="17043"/>
                    </a:cubicBezTo>
                    <a:cubicBezTo>
                      <a:pt x="21171" y="13662"/>
                      <a:pt x="21654" y="8391"/>
                      <a:pt x="19019" y="4438"/>
                    </a:cubicBezTo>
                    <a:cubicBezTo>
                      <a:pt x="17123" y="1594"/>
                      <a:pt x="13954" y="1"/>
                      <a:pt x="1069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5" name="Google Shape;395;p16"/>
              <p:cNvSpPr/>
              <p:nvPr/>
            </p:nvSpPr>
            <p:spPr>
              <a:xfrm>
                <a:off x="5045042" y="1398329"/>
                <a:ext cx="83238" cy="83602"/>
              </a:xfrm>
              <a:custGeom>
                <a:avLst/>
                <a:gdLst/>
                <a:ahLst/>
                <a:cxnLst/>
                <a:rect l="l" t="t" r="r" b="b"/>
                <a:pathLst>
                  <a:path w="10059" h="10103" extrusionOk="0">
                    <a:moveTo>
                      <a:pt x="8609" y="0"/>
                    </a:moveTo>
                    <a:cubicBezTo>
                      <a:pt x="7336" y="4085"/>
                      <a:pt x="4085" y="7335"/>
                      <a:pt x="1" y="8609"/>
                    </a:cubicBezTo>
                    <a:lnTo>
                      <a:pt x="440" y="10102"/>
                    </a:lnTo>
                    <a:cubicBezTo>
                      <a:pt x="5052" y="8653"/>
                      <a:pt x="8609" y="5051"/>
                      <a:pt x="10059" y="440"/>
                    </a:cubicBezTo>
                    <a:lnTo>
                      <a:pt x="8609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5090833" y="1444121"/>
                <a:ext cx="105771" cy="105771"/>
              </a:xfrm>
              <a:custGeom>
                <a:avLst/>
                <a:gdLst/>
                <a:ahLst/>
                <a:cxnLst/>
                <a:rect l="l" t="t" r="r" b="b"/>
                <a:pathLst>
                  <a:path w="12782" h="12782" extrusionOk="0">
                    <a:moveTo>
                      <a:pt x="11245" y="0"/>
                    </a:moveTo>
                    <a:cubicBezTo>
                      <a:pt x="10366" y="5798"/>
                      <a:pt x="5798" y="10366"/>
                      <a:pt x="1" y="11288"/>
                    </a:cubicBezTo>
                    <a:lnTo>
                      <a:pt x="220" y="12782"/>
                    </a:lnTo>
                    <a:cubicBezTo>
                      <a:pt x="6677" y="11815"/>
                      <a:pt x="11772" y="6720"/>
                      <a:pt x="12782" y="220"/>
                    </a:cubicBezTo>
                    <a:lnTo>
                      <a:pt x="11245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5054492" y="1407779"/>
                <a:ext cx="111952" cy="111952"/>
              </a:xfrm>
              <a:custGeom>
                <a:avLst/>
                <a:gdLst/>
                <a:ahLst/>
                <a:cxnLst/>
                <a:rect l="l" t="t" r="r" b="b"/>
                <a:pathLst>
                  <a:path w="13529" h="13529" extrusionOk="0">
                    <a:moveTo>
                      <a:pt x="11991" y="0"/>
                    </a:moveTo>
                    <a:cubicBezTo>
                      <a:pt x="11420" y="6369"/>
                      <a:pt x="6369" y="11420"/>
                      <a:pt x="1" y="11991"/>
                    </a:cubicBezTo>
                    <a:lnTo>
                      <a:pt x="132" y="13528"/>
                    </a:lnTo>
                    <a:cubicBezTo>
                      <a:pt x="7248" y="12869"/>
                      <a:pt x="12870" y="7247"/>
                      <a:pt x="13528" y="176"/>
                    </a:cubicBezTo>
                    <a:lnTo>
                      <a:pt x="11991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5043586" y="1406496"/>
                <a:ext cx="146848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17746" h="16278" extrusionOk="0">
                    <a:moveTo>
                      <a:pt x="5128" y="1547"/>
                    </a:moveTo>
                    <a:cubicBezTo>
                      <a:pt x="6985" y="1547"/>
                      <a:pt x="9663" y="2746"/>
                      <a:pt x="12167" y="5250"/>
                    </a:cubicBezTo>
                    <a:cubicBezTo>
                      <a:pt x="13704" y="6744"/>
                      <a:pt x="14890" y="8544"/>
                      <a:pt x="15593" y="10565"/>
                    </a:cubicBezTo>
                    <a:cubicBezTo>
                      <a:pt x="16076" y="12102"/>
                      <a:pt x="15944" y="13420"/>
                      <a:pt x="15242" y="14122"/>
                    </a:cubicBezTo>
                    <a:cubicBezTo>
                      <a:pt x="14826" y="14539"/>
                      <a:pt x="14194" y="14751"/>
                      <a:pt x="13417" y="14751"/>
                    </a:cubicBezTo>
                    <a:cubicBezTo>
                      <a:pt x="11570" y="14751"/>
                      <a:pt x="8905" y="13552"/>
                      <a:pt x="6370" y="11048"/>
                    </a:cubicBezTo>
                    <a:cubicBezTo>
                      <a:pt x="2812" y="7446"/>
                      <a:pt x="1890" y="3581"/>
                      <a:pt x="3295" y="2176"/>
                    </a:cubicBezTo>
                    <a:cubicBezTo>
                      <a:pt x="3711" y="1760"/>
                      <a:pt x="4347" y="1547"/>
                      <a:pt x="5128" y="1547"/>
                    </a:cubicBezTo>
                    <a:close/>
                    <a:moveTo>
                      <a:pt x="5103" y="0"/>
                    </a:moveTo>
                    <a:cubicBezTo>
                      <a:pt x="3937" y="0"/>
                      <a:pt x="2927" y="348"/>
                      <a:pt x="2197" y="1078"/>
                    </a:cubicBezTo>
                    <a:cubicBezTo>
                      <a:pt x="1" y="3318"/>
                      <a:pt x="1319" y="8149"/>
                      <a:pt x="5315" y="12102"/>
                    </a:cubicBezTo>
                    <a:cubicBezTo>
                      <a:pt x="7951" y="14781"/>
                      <a:pt x="11025" y="16275"/>
                      <a:pt x="13441" y="16275"/>
                    </a:cubicBezTo>
                    <a:cubicBezTo>
                      <a:pt x="13494" y="16277"/>
                      <a:pt x="13547" y="16278"/>
                      <a:pt x="13600" y="16278"/>
                    </a:cubicBezTo>
                    <a:cubicBezTo>
                      <a:pt x="14601" y="16278"/>
                      <a:pt x="15589" y="15888"/>
                      <a:pt x="16340" y="15220"/>
                    </a:cubicBezTo>
                    <a:cubicBezTo>
                      <a:pt x="17482" y="14078"/>
                      <a:pt x="17745" y="12278"/>
                      <a:pt x="17043" y="10082"/>
                    </a:cubicBezTo>
                    <a:cubicBezTo>
                      <a:pt x="16296" y="7842"/>
                      <a:pt x="14978" y="5821"/>
                      <a:pt x="13265" y="4152"/>
                    </a:cubicBezTo>
                    <a:cubicBezTo>
                      <a:pt x="10600" y="1487"/>
                      <a:pt x="7516" y="0"/>
                      <a:pt x="5103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5062121" y="1415408"/>
                <a:ext cx="116678" cy="116677"/>
              </a:xfrm>
              <a:custGeom>
                <a:avLst/>
                <a:gdLst/>
                <a:ahLst/>
                <a:cxnLst/>
                <a:rect l="l" t="t" r="r" b="b"/>
                <a:pathLst>
                  <a:path w="14100" h="14100" extrusionOk="0">
                    <a:moveTo>
                      <a:pt x="1055" y="1"/>
                    </a:moveTo>
                    <a:lnTo>
                      <a:pt x="1" y="1055"/>
                    </a:lnTo>
                    <a:lnTo>
                      <a:pt x="13002" y="14099"/>
                    </a:lnTo>
                    <a:lnTo>
                      <a:pt x="14100" y="13001"/>
                    </a:lnTo>
                    <a:lnTo>
                      <a:pt x="1055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5159155" y="1591309"/>
                <a:ext cx="39629" cy="39629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4789" extrusionOk="0">
                    <a:moveTo>
                      <a:pt x="967" y="1011"/>
                    </a:moveTo>
                    <a:lnTo>
                      <a:pt x="2988" y="2504"/>
                    </a:lnTo>
                    <a:lnTo>
                      <a:pt x="2461" y="3031"/>
                    </a:lnTo>
                    <a:lnTo>
                      <a:pt x="967" y="1011"/>
                    </a:lnTo>
                    <a:close/>
                    <a:moveTo>
                      <a:pt x="792" y="1"/>
                    </a:moveTo>
                    <a:lnTo>
                      <a:pt x="1" y="747"/>
                    </a:lnTo>
                    <a:lnTo>
                      <a:pt x="2900" y="4788"/>
                    </a:lnTo>
                    <a:lnTo>
                      <a:pt x="3427" y="4261"/>
                    </a:lnTo>
                    <a:lnTo>
                      <a:pt x="2856" y="3558"/>
                    </a:lnTo>
                    <a:lnTo>
                      <a:pt x="3515" y="2900"/>
                    </a:lnTo>
                    <a:lnTo>
                      <a:pt x="4261" y="3427"/>
                    </a:lnTo>
                    <a:lnTo>
                      <a:pt x="4788" y="2900"/>
                    </a:lnTo>
                    <a:lnTo>
                      <a:pt x="792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5173693" y="1574950"/>
                <a:ext cx="40043" cy="35020"/>
              </a:xfrm>
              <a:custGeom>
                <a:avLst/>
                <a:gdLst/>
                <a:ahLst/>
                <a:cxnLst/>
                <a:rect l="l" t="t" r="r" b="b"/>
                <a:pathLst>
                  <a:path w="4839" h="4232" extrusionOk="0">
                    <a:moveTo>
                      <a:pt x="1340" y="1"/>
                    </a:moveTo>
                    <a:cubicBezTo>
                      <a:pt x="1040" y="1"/>
                      <a:pt x="738" y="121"/>
                      <a:pt x="528" y="353"/>
                    </a:cubicBezTo>
                    <a:cubicBezTo>
                      <a:pt x="1" y="836"/>
                      <a:pt x="45" y="1626"/>
                      <a:pt x="572" y="2066"/>
                    </a:cubicBezTo>
                    <a:cubicBezTo>
                      <a:pt x="996" y="2471"/>
                      <a:pt x="1450" y="2544"/>
                      <a:pt x="1888" y="2544"/>
                    </a:cubicBezTo>
                    <a:cubicBezTo>
                      <a:pt x="2133" y="2544"/>
                      <a:pt x="2373" y="2521"/>
                      <a:pt x="2599" y="2521"/>
                    </a:cubicBezTo>
                    <a:cubicBezTo>
                      <a:pt x="2929" y="2521"/>
                      <a:pt x="3229" y="2570"/>
                      <a:pt x="3471" y="2812"/>
                    </a:cubicBezTo>
                    <a:cubicBezTo>
                      <a:pt x="3734" y="3076"/>
                      <a:pt x="3734" y="3295"/>
                      <a:pt x="3559" y="3471"/>
                    </a:cubicBezTo>
                    <a:cubicBezTo>
                      <a:pt x="3480" y="3550"/>
                      <a:pt x="3392" y="3593"/>
                      <a:pt x="3295" y="3593"/>
                    </a:cubicBezTo>
                    <a:cubicBezTo>
                      <a:pt x="3177" y="3593"/>
                      <a:pt x="3045" y="3528"/>
                      <a:pt x="2900" y="3383"/>
                    </a:cubicBezTo>
                    <a:lnTo>
                      <a:pt x="2680" y="3164"/>
                    </a:lnTo>
                    <a:lnTo>
                      <a:pt x="2153" y="3647"/>
                    </a:lnTo>
                    <a:lnTo>
                      <a:pt x="2373" y="3866"/>
                    </a:lnTo>
                    <a:cubicBezTo>
                      <a:pt x="2630" y="4124"/>
                      <a:pt x="2916" y="4231"/>
                      <a:pt x="3190" y="4231"/>
                    </a:cubicBezTo>
                    <a:cubicBezTo>
                      <a:pt x="4083" y="4231"/>
                      <a:pt x="4838" y="3082"/>
                      <a:pt x="3998" y="2241"/>
                    </a:cubicBezTo>
                    <a:cubicBezTo>
                      <a:pt x="3575" y="1799"/>
                      <a:pt x="3101" y="1727"/>
                      <a:pt x="2644" y="1727"/>
                    </a:cubicBezTo>
                    <a:cubicBezTo>
                      <a:pt x="2423" y="1727"/>
                      <a:pt x="2206" y="1744"/>
                      <a:pt x="2000" y="1744"/>
                    </a:cubicBezTo>
                    <a:cubicBezTo>
                      <a:pt x="1658" y="1744"/>
                      <a:pt x="1346" y="1698"/>
                      <a:pt x="1099" y="1451"/>
                    </a:cubicBezTo>
                    <a:cubicBezTo>
                      <a:pt x="835" y="1231"/>
                      <a:pt x="835" y="1011"/>
                      <a:pt x="1011" y="836"/>
                    </a:cubicBezTo>
                    <a:cubicBezTo>
                      <a:pt x="1090" y="757"/>
                      <a:pt x="1178" y="713"/>
                      <a:pt x="1275" y="713"/>
                    </a:cubicBezTo>
                    <a:cubicBezTo>
                      <a:pt x="1393" y="713"/>
                      <a:pt x="1525" y="779"/>
                      <a:pt x="1670" y="924"/>
                    </a:cubicBezTo>
                    <a:lnTo>
                      <a:pt x="1802" y="1055"/>
                    </a:lnTo>
                    <a:lnTo>
                      <a:pt x="2329" y="528"/>
                    </a:lnTo>
                    <a:lnTo>
                      <a:pt x="2197" y="440"/>
                    </a:lnTo>
                    <a:cubicBezTo>
                      <a:pt x="1991" y="143"/>
                      <a:pt x="1666" y="1"/>
                      <a:pt x="134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5188959" y="1559361"/>
                <a:ext cx="40068" cy="35301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4266" extrusionOk="0">
                    <a:moveTo>
                      <a:pt x="1313" y="1"/>
                    </a:moveTo>
                    <a:cubicBezTo>
                      <a:pt x="1055" y="1"/>
                      <a:pt x="796" y="123"/>
                      <a:pt x="528" y="392"/>
                    </a:cubicBezTo>
                    <a:cubicBezTo>
                      <a:pt x="1" y="831"/>
                      <a:pt x="1" y="1666"/>
                      <a:pt x="572" y="2105"/>
                    </a:cubicBezTo>
                    <a:cubicBezTo>
                      <a:pt x="977" y="2510"/>
                      <a:pt x="1429" y="2583"/>
                      <a:pt x="1869" y="2583"/>
                    </a:cubicBezTo>
                    <a:cubicBezTo>
                      <a:pt x="2116" y="2583"/>
                      <a:pt x="2359" y="2560"/>
                      <a:pt x="2589" y="2560"/>
                    </a:cubicBezTo>
                    <a:cubicBezTo>
                      <a:pt x="2923" y="2560"/>
                      <a:pt x="3228" y="2609"/>
                      <a:pt x="3470" y="2852"/>
                    </a:cubicBezTo>
                    <a:cubicBezTo>
                      <a:pt x="3734" y="3115"/>
                      <a:pt x="3690" y="3335"/>
                      <a:pt x="3514" y="3466"/>
                    </a:cubicBezTo>
                    <a:cubicBezTo>
                      <a:pt x="3426" y="3554"/>
                      <a:pt x="3339" y="3609"/>
                      <a:pt x="3240" y="3609"/>
                    </a:cubicBezTo>
                    <a:cubicBezTo>
                      <a:pt x="3141" y="3609"/>
                      <a:pt x="3031" y="3554"/>
                      <a:pt x="2899" y="3422"/>
                    </a:cubicBezTo>
                    <a:lnTo>
                      <a:pt x="2636" y="3159"/>
                    </a:lnTo>
                    <a:lnTo>
                      <a:pt x="2153" y="3686"/>
                    </a:lnTo>
                    <a:lnTo>
                      <a:pt x="2372" y="3906"/>
                    </a:lnTo>
                    <a:cubicBezTo>
                      <a:pt x="2616" y="4159"/>
                      <a:pt x="2892" y="4265"/>
                      <a:pt x="3160" y="4265"/>
                    </a:cubicBezTo>
                    <a:cubicBezTo>
                      <a:pt x="4050" y="4265"/>
                      <a:pt x="4842" y="3091"/>
                      <a:pt x="3997" y="2281"/>
                    </a:cubicBezTo>
                    <a:cubicBezTo>
                      <a:pt x="3555" y="1838"/>
                      <a:pt x="3079" y="1766"/>
                      <a:pt x="2625" y="1766"/>
                    </a:cubicBezTo>
                    <a:cubicBezTo>
                      <a:pt x="2406" y="1766"/>
                      <a:pt x="2192" y="1783"/>
                      <a:pt x="1990" y="1783"/>
                    </a:cubicBezTo>
                    <a:cubicBezTo>
                      <a:pt x="1652" y="1783"/>
                      <a:pt x="1345" y="1737"/>
                      <a:pt x="1099" y="1490"/>
                    </a:cubicBezTo>
                    <a:cubicBezTo>
                      <a:pt x="835" y="1226"/>
                      <a:pt x="835" y="1051"/>
                      <a:pt x="1011" y="875"/>
                    </a:cubicBezTo>
                    <a:cubicBezTo>
                      <a:pt x="1094" y="792"/>
                      <a:pt x="1186" y="748"/>
                      <a:pt x="1284" y="748"/>
                    </a:cubicBezTo>
                    <a:cubicBezTo>
                      <a:pt x="1394" y="748"/>
                      <a:pt x="1510" y="803"/>
                      <a:pt x="1626" y="919"/>
                    </a:cubicBezTo>
                    <a:lnTo>
                      <a:pt x="1757" y="1095"/>
                    </a:lnTo>
                    <a:lnTo>
                      <a:pt x="2328" y="568"/>
                    </a:lnTo>
                    <a:lnTo>
                      <a:pt x="2197" y="436"/>
                    </a:lnTo>
                    <a:cubicBezTo>
                      <a:pt x="1894" y="157"/>
                      <a:pt x="1604" y="1"/>
                      <a:pt x="131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5203133" y="1543556"/>
                <a:ext cx="33083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4674" extrusionOk="0">
                    <a:moveTo>
                      <a:pt x="1543" y="754"/>
                    </a:moveTo>
                    <a:cubicBezTo>
                      <a:pt x="1637" y="754"/>
                      <a:pt x="1735" y="809"/>
                      <a:pt x="1845" y="940"/>
                    </a:cubicBezTo>
                    <a:lnTo>
                      <a:pt x="2416" y="1467"/>
                    </a:lnTo>
                    <a:cubicBezTo>
                      <a:pt x="2636" y="1731"/>
                      <a:pt x="2636" y="1907"/>
                      <a:pt x="2460" y="2082"/>
                    </a:cubicBezTo>
                    <a:lnTo>
                      <a:pt x="2197" y="2346"/>
                    </a:lnTo>
                    <a:lnTo>
                      <a:pt x="1011" y="1160"/>
                    </a:lnTo>
                    <a:lnTo>
                      <a:pt x="1274" y="896"/>
                    </a:lnTo>
                    <a:cubicBezTo>
                      <a:pt x="1362" y="809"/>
                      <a:pt x="1450" y="754"/>
                      <a:pt x="1543" y="754"/>
                    </a:cubicBezTo>
                    <a:close/>
                    <a:moveTo>
                      <a:pt x="1586" y="0"/>
                    </a:moveTo>
                    <a:cubicBezTo>
                      <a:pt x="1291" y="0"/>
                      <a:pt x="998" y="122"/>
                      <a:pt x="791" y="369"/>
                    </a:cubicBezTo>
                    <a:lnTo>
                      <a:pt x="1" y="1204"/>
                    </a:lnTo>
                    <a:lnTo>
                      <a:pt x="3470" y="4674"/>
                    </a:lnTo>
                    <a:lnTo>
                      <a:pt x="3997" y="4103"/>
                    </a:lnTo>
                    <a:lnTo>
                      <a:pt x="2724" y="2829"/>
                    </a:lnTo>
                    <a:lnTo>
                      <a:pt x="2943" y="2565"/>
                    </a:lnTo>
                    <a:cubicBezTo>
                      <a:pt x="3470" y="2126"/>
                      <a:pt x="3470" y="1292"/>
                      <a:pt x="2899" y="896"/>
                    </a:cubicBezTo>
                    <a:lnTo>
                      <a:pt x="2460" y="457"/>
                    </a:lnTo>
                    <a:cubicBezTo>
                      <a:pt x="2251" y="155"/>
                      <a:pt x="1918" y="0"/>
                      <a:pt x="1586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>
                <a:off x="5218399" y="1528761"/>
                <a:ext cx="42525" cy="33886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4095" extrusionOk="0">
                    <a:moveTo>
                      <a:pt x="1533" y="629"/>
                    </a:moveTo>
                    <a:cubicBezTo>
                      <a:pt x="1647" y="629"/>
                      <a:pt x="1768" y="695"/>
                      <a:pt x="1889" y="840"/>
                    </a:cubicBezTo>
                    <a:lnTo>
                      <a:pt x="3777" y="2728"/>
                    </a:lnTo>
                    <a:cubicBezTo>
                      <a:pt x="4041" y="2948"/>
                      <a:pt x="4041" y="3168"/>
                      <a:pt x="3865" y="3343"/>
                    </a:cubicBezTo>
                    <a:cubicBezTo>
                      <a:pt x="3786" y="3422"/>
                      <a:pt x="3698" y="3466"/>
                      <a:pt x="3602" y="3466"/>
                    </a:cubicBezTo>
                    <a:cubicBezTo>
                      <a:pt x="3483" y="3466"/>
                      <a:pt x="3352" y="3400"/>
                      <a:pt x="3206" y="3255"/>
                    </a:cubicBezTo>
                    <a:lnTo>
                      <a:pt x="1362" y="1411"/>
                    </a:lnTo>
                    <a:cubicBezTo>
                      <a:pt x="1098" y="1147"/>
                      <a:pt x="1098" y="928"/>
                      <a:pt x="1274" y="752"/>
                    </a:cubicBezTo>
                    <a:cubicBezTo>
                      <a:pt x="1353" y="673"/>
                      <a:pt x="1441" y="629"/>
                      <a:pt x="1533" y="629"/>
                    </a:cubicBezTo>
                    <a:close/>
                    <a:moveTo>
                      <a:pt x="1858" y="1"/>
                    </a:moveTo>
                    <a:cubicBezTo>
                      <a:pt x="1009" y="1"/>
                      <a:pt x="1" y="1321"/>
                      <a:pt x="835" y="1982"/>
                    </a:cubicBezTo>
                    <a:lnTo>
                      <a:pt x="2635" y="3782"/>
                    </a:lnTo>
                    <a:cubicBezTo>
                      <a:pt x="2801" y="4003"/>
                      <a:pt x="3016" y="4095"/>
                      <a:pt x="3244" y="4095"/>
                    </a:cubicBezTo>
                    <a:cubicBezTo>
                      <a:pt x="4104" y="4095"/>
                      <a:pt x="5138" y="2783"/>
                      <a:pt x="4305" y="2157"/>
                    </a:cubicBezTo>
                    <a:lnTo>
                      <a:pt x="2460" y="313"/>
                    </a:lnTo>
                    <a:cubicBezTo>
                      <a:pt x="2295" y="93"/>
                      <a:pt x="2082" y="1"/>
                      <a:pt x="1858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>
                <a:off x="5235114" y="1511087"/>
                <a:ext cx="42898" cy="39166"/>
              </a:xfrm>
              <a:custGeom>
                <a:avLst/>
                <a:gdLst/>
                <a:ahLst/>
                <a:cxnLst/>
                <a:rect l="l" t="t" r="r" b="b"/>
                <a:pathLst>
                  <a:path w="5184" h="4733" extrusionOk="0">
                    <a:moveTo>
                      <a:pt x="1600" y="855"/>
                    </a:moveTo>
                    <a:cubicBezTo>
                      <a:pt x="1714" y="855"/>
                      <a:pt x="1832" y="922"/>
                      <a:pt x="1977" y="1043"/>
                    </a:cubicBezTo>
                    <a:lnTo>
                      <a:pt x="2285" y="1395"/>
                    </a:lnTo>
                    <a:cubicBezTo>
                      <a:pt x="2592" y="1702"/>
                      <a:pt x="2548" y="1878"/>
                      <a:pt x="2328" y="2097"/>
                    </a:cubicBezTo>
                    <a:lnTo>
                      <a:pt x="2109" y="2317"/>
                    </a:lnTo>
                    <a:lnTo>
                      <a:pt x="1011" y="1219"/>
                    </a:lnTo>
                    <a:lnTo>
                      <a:pt x="1318" y="999"/>
                    </a:lnTo>
                    <a:cubicBezTo>
                      <a:pt x="1417" y="900"/>
                      <a:pt x="1507" y="855"/>
                      <a:pt x="1600" y="855"/>
                    </a:cubicBezTo>
                    <a:close/>
                    <a:moveTo>
                      <a:pt x="1604" y="0"/>
                    </a:moveTo>
                    <a:cubicBezTo>
                      <a:pt x="1296" y="0"/>
                      <a:pt x="989" y="143"/>
                      <a:pt x="791" y="428"/>
                    </a:cubicBezTo>
                    <a:lnTo>
                      <a:pt x="1" y="1263"/>
                    </a:lnTo>
                    <a:lnTo>
                      <a:pt x="3470" y="4733"/>
                    </a:lnTo>
                    <a:lnTo>
                      <a:pt x="3997" y="4206"/>
                    </a:lnTo>
                    <a:lnTo>
                      <a:pt x="2592" y="2800"/>
                    </a:lnTo>
                    <a:lnTo>
                      <a:pt x="2768" y="2580"/>
                    </a:lnTo>
                    <a:cubicBezTo>
                      <a:pt x="2888" y="2480"/>
                      <a:pt x="3000" y="2425"/>
                      <a:pt x="3119" y="2425"/>
                    </a:cubicBezTo>
                    <a:cubicBezTo>
                      <a:pt x="3260" y="2425"/>
                      <a:pt x="3412" y="2502"/>
                      <a:pt x="3602" y="2668"/>
                    </a:cubicBezTo>
                    <a:lnTo>
                      <a:pt x="4129" y="3239"/>
                    </a:lnTo>
                    <a:cubicBezTo>
                      <a:pt x="4261" y="3371"/>
                      <a:pt x="4437" y="3503"/>
                      <a:pt x="4612" y="3591"/>
                    </a:cubicBezTo>
                    <a:lnTo>
                      <a:pt x="5183" y="3064"/>
                    </a:lnTo>
                    <a:cubicBezTo>
                      <a:pt x="4964" y="2976"/>
                      <a:pt x="4832" y="2844"/>
                      <a:pt x="4700" y="2712"/>
                    </a:cubicBezTo>
                    <a:lnTo>
                      <a:pt x="4129" y="2141"/>
                    </a:lnTo>
                    <a:cubicBezTo>
                      <a:pt x="3866" y="1845"/>
                      <a:pt x="3602" y="1696"/>
                      <a:pt x="3320" y="1696"/>
                    </a:cubicBezTo>
                    <a:cubicBezTo>
                      <a:pt x="3226" y="1696"/>
                      <a:pt x="3130" y="1713"/>
                      <a:pt x="3031" y="1746"/>
                    </a:cubicBezTo>
                    <a:cubicBezTo>
                      <a:pt x="3163" y="1395"/>
                      <a:pt x="3031" y="955"/>
                      <a:pt x="2680" y="692"/>
                    </a:cubicBezTo>
                    <a:lnTo>
                      <a:pt x="2416" y="428"/>
                    </a:lnTo>
                    <a:cubicBezTo>
                      <a:pt x="2219" y="143"/>
                      <a:pt x="1911" y="0"/>
                      <a:pt x="1604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6" name="Google Shape;406;p16"/>
              <p:cNvSpPr/>
              <p:nvPr/>
            </p:nvSpPr>
            <p:spPr>
              <a:xfrm>
                <a:off x="5250380" y="1492461"/>
                <a:ext cx="38173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4568" extrusionOk="0">
                    <a:moveTo>
                      <a:pt x="1669" y="0"/>
                    </a:moveTo>
                    <a:lnTo>
                      <a:pt x="0" y="1669"/>
                    </a:lnTo>
                    <a:lnTo>
                      <a:pt x="527" y="2152"/>
                    </a:lnTo>
                    <a:lnTo>
                      <a:pt x="1054" y="1581"/>
                    </a:lnTo>
                    <a:lnTo>
                      <a:pt x="4041" y="4568"/>
                    </a:lnTo>
                    <a:lnTo>
                      <a:pt x="4612" y="4041"/>
                    </a:lnTo>
                    <a:lnTo>
                      <a:pt x="1625" y="1054"/>
                    </a:lnTo>
                    <a:lnTo>
                      <a:pt x="2152" y="483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7" name="Google Shape;407;p16"/>
              <p:cNvSpPr/>
              <p:nvPr/>
            </p:nvSpPr>
            <p:spPr>
              <a:xfrm>
                <a:off x="5006517" y="1503267"/>
                <a:ext cx="89784" cy="88509"/>
              </a:xfrm>
              <a:custGeom>
                <a:avLst/>
                <a:gdLst/>
                <a:ahLst/>
                <a:cxnLst/>
                <a:rect l="l" t="t" r="r" b="b"/>
                <a:pathLst>
                  <a:path w="10850" h="10696" extrusionOk="0">
                    <a:moveTo>
                      <a:pt x="841" y="1"/>
                    </a:moveTo>
                    <a:cubicBezTo>
                      <a:pt x="638" y="1"/>
                      <a:pt x="440" y="78"/>
                      <a:pt x="308" y="231"/>
                    </a:cubicBezTo>
                    <a:cubicBezTo>
                      <a:pt x="1" y="539"/>
                      <a:pt x="1" y="1022"/>
                      <a:pt x="308" y="1329"/>
                    </a:cubicBezTo>
                    <a:lnTo>
                      <a:pt x="9444" y="10465"/>
                    </a:lnTo>
                    <a:cubicBezTo>
                      <a:pt x="9576" y="10619"/>
                      <a:pt x="9773" y="10696"/>
                      <a:pt x="9977" y="10696"/>
                    </a:cubicBezTo>
                    <a:cubicBezTo>
                      <a:pt x="10180" y="10696"/>
                      <a:pt x="10388" y="10619"/>
                      <a:pt x="10542" y="10465"/>
                    </a:cubicBezTo>
                    <a:cubicBezTo>
                      <a:pt x="10850" y="10158"/>
                      <a:pt x="10850" y="9674"/>
                      <a:pt x="10542" y="9367"/>
                    </a:cubicBezTo>
                    <a:lnTo>
                      <a:pt x="1406" y="231"/>
                    </a:lnTo>
                    <a:cubicBezTo>
                      <a:pt x="1253" y="78"/>
                      <a:pt x="1044" y="1"/>
                      <a:pt x="841" y="1"/>
                    </a:cubicBezTo>
                    <a:close/>
                  </a:path>
                </a:pathLst>
              </a:custGeom>
              <a:solidFill>
                <a:srgbClr val="FDFA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</p:grpSp>
      </p:grpSp>
      <p:grpSp>
        <p:nvGrpSpPr>
          <p:cNvPr id="408" name="Google Shape;408;p16"/>
          <p:cNvGrpSpPr/>
          <p:nvPr/>
        </p:nvGrpSpPr>
        <p:grpSpPr>
          <a:xfrm>
            <a:off x="1875859" y="1882735"/>
            <a:ext cx="477749" cy="672232"/>
            <a:chOff x="2127150" y="1165525"/>
            <a:chExt cx="438262" cy="616670"/>
          </a:xfrm>
        </p:grpSpPr>
        <p:sp>
          <p:nvSpPr>
            <p:cNvPr id="409" name="Google Shape;409;p16"/>
            <p:cNvSpPr/>
            <p:nvPr/>
          </p:nvSpPr>
          <p:spPr>
            <a:xfrm>
              <a:off x="2152294" y="1190308"/>
              <a:ext cx="413118" cy="591887"/>
            </a:xfrm>
            <a:custGeom>
              <a:avLst/>
              <a:gdLst/>
              <a:ahLst/>
              <a:cxnLst/>
              <a:rect l="l" t="t" r="r" b="b"/>
              <a:pathLst>
                <a:path w="45460" h="65132" extrusionOk="0">
                  <a:moveTo>
                    <a:pt x="17169" y="1"/>
                  </a:moveTo>
                  <a:cubicBezTo>
                    <a:pt x="15740" y="1"/>
                    <a:pt x="14330" y="99"/>
                    <a:pt x="13046" y="454"/>
                  </a:cubicBezTo>
                  <a:cubicBezTo>
                    <a:pt x="8039" y="1816"/>
                    <a:pt x="5535" y="7921"/>
                    <a:pt x="7863" y="12138"/>
                  </a:cubicBezTo>
                  <a:lnTo>
                    <a:pt x="7863" y="15168"/>
                  </a:lnTo>
                  <a:cubicBezTo>
                    <a:pt x="4042" y="16047"/>
                    <a:pt x="923" y="18374"/>
                    <a:pt x="308" y="22942"/>
                  </a:cubicBezTo>
                  <a:cubicBezTo>
                    <a:pt x="1" y="25358"/>
                    <a:pt x="177" y="27949"/>
                    <a:pt x="177" y="30365"/>
                  </a:cubicBezTo>
                  <a:lnTo>
                    <a:pt x="177" y="52941"/>
                  </a:lnTo>
                  <a:cubicBezTo>
                    <a:pt x="177" y="54610"/>
                    <a:pt x="89" y="56279"/>
                    <a:pt x="528" y="57904"/>
                  </a:cubicBezTo>
                  <a:cubicBezTo>
                    <a:pt x="1626" y="61813"/>
                    <a:pt x="4876" y="64185"/>
                    <a:pt x="8654" y="64756"/>
                  </a:cubicBezTo>
                  <a:cubicBezTo>
                    <a:pt x="9005" y="64843"/>
                    <a:pt x="9356" y="64887"/>
                    <a:pt x="9708" y="64887"/>
                  </a:cubicBezTo>
                  <a:lnTo>
                    <a:pt x="24158" y="64887"/>
                  </a:lnTo>
                  <a:cubicBezTo>
                    <a:pt x="26390" y="64887"/>
                    <a:pt x="29038" y="65132"/>
                    <a:pt x="31664" y="65132"/>
                  </a:cubicBezTo>
                  <a:cubicBezTo>
                    <a:pt x="34823" y="65132"/>
                    <a:pt x="37950" y="64778"/>
                    <a:pt x="40277" y="63218"/>
                  </a:cubicBezTo>
                  <a:cubicBezTo>
                    <a:pt x="45460" y="59661"/>
                    <a:pt x="44406" y="52765"/>
                    <a:pt x="44406" y="47275"/>
                  </a:cubicBezTo>
                  <a:lnTo>
                    <a:pt x="44406" y="28081"/>
                  </a:lnTo>
                  <a:cubicBezTo>
                    <a:pt x="44406" y="25709"/>
                    <a:pt x="44625" y="23250"/>
                    <a:pt x="43835" y="21010"/>
                  </a:cubicBezTo>
                  <a:cubicBezTo>
                    <a:pt x="42561" y="17496"/>
                    <a:pt x="39926" y="15783"/>
                    <a:pt x="36763" y="15124"/>
                  </a:cubicBezTo>
                  <a:lnTo>
                    <a:pt x="36763" y="12094"/>
                  </a:lnTo>
                  <a:cubicBezTo>
                    <a:pt x="39003" y="8009"/>
                    <a:pt x="36763" y="2036"/>
                    <a:pt x="31888" y="586"/>
                  </a:cubicBezTo>
                  <a:cubicBezTo>
                    <a:pt x="30451" y="136"/>
                    <a:pt x="28846" y="20"/>
                    <a:pt x="27232" y="20"/>
                  </a:cubicBezTo>
                  <a:cubicBezTo>
                    <a:pt x="25542" y="20"/>
                    <a:pt x="23841" y="147"/>
                    <a:pt x="22313" y="147"/>
                  </a:cubicBezTo>
                  <a:cubicBezTo>
                    <a:pt x="20695" y="147"/>
                    <a:pt x="18917" y="1"/>
                    <a:pt x="17169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2127150" y="1165525"/>
              <a:ext cx="413118" cy="591887"/>
            </a:xfrm>
            <a:custGeom>
              <a:avLst/>
              <a:gdLst/>
              <a:ahLst/>
              <a:cxnLst/>
              <a:rect l="l" t="t" r="r" b="b"/>
              <a:pathLst>
                <a:path w="45460" h="65132" extrusionOk="0">
                  <a:moveTo>
                    <a:pt x="27487" y="1"/>
                  </a:moveTo>
                  <a:cubicBezTo>
                    <a:pt x="25721" y="1"/>
                    <a:pt x="23929" y="151"/>
                    <a:pt x="22313" y="151"/>
                  </a:cubicBezTo>
                  <a:cubicBezTo>
                    <a:pt x="20719" y="151"/>
                    <a:pt x="18952" y="5"/>
                    <a:pt x="17209" y="5"/>
                  </a:cubicBezTo>
                  <a:cubicBezTo>
                    <a:pt x="15783" y="5"/>
                    <a:pt x="14374" y="103"/>
                    <a:pt x="13090" y="458"/>
                  </a:cubicBezTo>
                  <a:cubicBezTo>
                    <a:pt x="8039" y="1820"/>
                    <a:pt x="5535" y="7881"/>
                    <a:pt x="7863" y="12141"/>
                  </a:cubicBezTo>
                  <a:lnTo>
                    <a:pt x="7863" y="15128"/>
                  </a:lnTo>
                  <a:cubicBezTo>
                    <a:pt x="4042" y="16050"/>
                    <a:pt x="967" y="18378"/>
                    <a:pt x="352" y="22946"/>
                  </a:cubicBezTo>
                  <a:cubicBezTo>
                    <a:pt x="1" y="25318"/>
                    <a:pt x="221" y="27909"/>
                    <a:pt x="221" y="30325"/>
                  </a:cubicBezTo>
                  <a:lnTo>
                    <a:pt x="221" y="52945"/>
                  </a:lnTo>
                  <a:cubicBezTo>
                    <a:pt x="221" y="54570"/>
                    <a:pt x="133" y="56283"/>
                    <a:pt x="572" y="57864"/>
                  </a:cubicBezTo>
                  <a:cubicBezTo>
                    <a:pt x="1670" y="61773"/>
                    <a:pt x="4876" y="64145"/>
                    <a:pt x="8697" y="64760"/>
                  </a:cubicBezTo>
                  <a:cubicBezTo>
                    <a:pt x="9049" y="64847"/>
                    <a:pt x="9400" y="64891"/>
                    <a:pt x="9752" y="64891"/>
                  </a:cubicBezTo>
                  <a:lnTo>
                    <a:pt x="24158" y="64891"/>
                  </a:lnTo>
                  <a:cubicBezTo>
                    <a:pt x="26391" y="64891"/>
                    <a:pt x="29025" y="65131"/>
                    <a:pt x="31630" y="65131"/>
                  </a:cubicBezTo>
                  <a:cubicBezTo>
                    <a:pt x="34815" y="65131"/>
                    <a:pt x="37958" y="64773"/>
                    <a:pt x="40277" y="63178"/>
                  </a:cubicBezTo>
                  <a:cubicBezTo>
                    <a:pt x="45460" y="59665"/>
                    <a:pt x="44406" y="52769"/>
                    <a:pt x="44406" y="47279"/>
                  </a:cubicBezTo>
                  <a:lnTo>
                    <a:pt x="44406" y="28041"/>
                  </a:lnTo>
                  <a:cubicBezTo>
                    <a:pt x="44406" y="25713"/>
                    <a:pt x="44625" y="23254"/>
                    <a:pt x="43879" y="21014"/>
                  </a:cubicBezTo>
                  <a:cubicBezTo>
                    <a:pt x="42605" y="17456"/>
                    <a:pt x="39926" y="15787"/>
                    <a:pt x="36763" y="15084"/>
                  </a:cubicBezTo>
                  <a:lnTo>
                    <a:pt x="36763" y="12098"/>
                  </a:lnTo>
                  <a:cubicBezTo>
                    <a:pt x="39003" y="7969"/>
                    <a:pt x="36763" y="2039"/>
                    <a:pt x="31932" y="546"/>
                  </a:cubicBezTo>
                  <a:cubicBezTo>
                    <a:pt x="30559" y="116"/>
                    <a:pt x="29032" y="1"/>
                    <a:pt x="27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2284806" y="1308180"/>
              <a:ext cx="90221" cy="43529"/>
            </a:xfrm>
            <a:custGeom>
              <a:avLst/>
              <a:gdLst/>
              <a:ahLst/>
              <a:cxnLst/>
              <a:rect l="l" t="t" r="r" b="b"/>
              <a:pathLst>
                <a:path w="9928" h="4790" extrusionOk="0">
                  <a:moveTo>
                    <a:pt x="7502" y="1"/>
                  </a:moveTo>
                  <a:cubicBezTo>
                    <a:pt x="7476" y="1"/>
                    <a:pt x="7450" y="1"/>
                    <a:pt x="7424" y="2"/>
                  </a:cubicBezTo>
                  <a:lnTo>
                    <a:pt x="2461" y="2"/>
                  </a:lnTo>
                  <a:cubicBezTo>
                    <a:pt x="1099" y="2"/>
                    <a:pt x="1" y="1100"/>
                    <a:pt x="1" y="2462"/>
                  </a:cubicBezTo>
                  <a:lnTo>
                    <a:pt x="1" y="4790"/>
                  </a:lnTo>
                  <a:lnTo>
                    <a:pt x="2373" y="4790"/>
                  </a:lnTo>
                  <a:lnTo>
                    <a:pt x="2373" y="2462"/>
                  </a:lnTo>
                  <a:cubicBezTo>
                    <a:pt x="2373" y="2418"/>
                    <a:pt x="2417" y="2374"/>
                    <a:pt x="2461" y="2374"/>
                  </a:cubicBezTo>
                  <a:lnTo>
                    <a:pt x="7468" y="2374"/>
                  </a:lnTo>
                  <a:cubicBezTo>
                    <a:pt x="7512" y="2374"/>
                    <a:pt x="7555" y="2418"/>
                    <a:pt x="7555" y="2462"/>
                  </a:cubicBezTo>
                  <a:lnTo>
                    <a:pt x="7555" y="4790"/>
                  </a:lnTo>
                  <a:lnTo>
                    <a:pt x="9927" y="4790"/>
                  </a:lnTo>
                  <a:lnTo>
                    <a:pt x="9927" y="2462"/>
                  </a:lnTo>
                  <a:cubicBezTo>
                    <a:pt x="9927" y="1126"/>
                    <a:pt x="8870" y="1"/>
                    <a:pt x="7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2277627" y="1300610"/>
              <a:ext cx="104579" cy="57887"/>
            </a:xfrm>
            <a:custGeom>
              <a:avLst/>
              <a:gdLst/>
              <a:ahLst/>
              <a:cxnLst/>
              <a:rect l="l" t="t" r="r" b="b"/>
              <a:pathLst>
                <a:path w="11508" h="6370" extrusionOk="0">
                  <a:moveTo>
                    <a:pt x="8258" y="1582"/>
                  </a:moveTo>
                  <a:cubicBezTo>
                    <a:pt x="9180" y="1582"/>
                    <a:pt x="9971" y="2372"/>
                    <a:pt x="9971" y="3295"/>
                  </a:cubicBezTo>
                  <a:lnTo>
                    <a:pt x="9971" y="4832"/>
                  </a:lnTo>
                  <a:lnTo>
                    <a:pt x="9092" y="4832"/>
                  </a:lnTo>
                  <a:lnTo>
                    <a:pt x="9092" y="3295"/>
                  </a:lnTo>
                  <a:cubicBezTo>
                    <a:pt x="9092" y="2812"/>
                    <a:pt x="8741" y="2460"/>
                    <a:pt x="8258" y="2460"/>
                  </a:cubicBezTo>
                  <a:lnTo>
                    <a:pt x="3294" y="2460"/>
                  </a:lnTo>
                  <a:cubicBezTo>
                    <a:pt x="2811" y="2460"/>
                    <a:pt x="2416" y="2812"/>
                    <a:pt x="2416" y="3295"/>
                  </a:cubicBezTo>
                  <a:lnTo>
                    <a:pt x="2416" y="4876"/>
                  </a:lnTo>
                  <a:lnTo>
                    <a:pt x="1582" y="4876"/>
                  </a:lnTo>
                  <a:lnTo>
                    <a:pt x="1582" y="3295"/>
                  </a:lnTo>
                  <a:cubicBezTo>
                    <a:pt x="1582" y="2372"/>
                    <a:pt x="2328" y="1582"/>
                    <a:pt x="3251" y="1582"/>
                  </a:cubicBezTo>
                  <a:close/>
                  <a:moveTo>
                    <a:pt x="3251" y="1"/>
                  </a:moveTo>
                  <a:cubicBezTo>
                    <a:pt x="1450" y="1"/>
                    <a:pt x="0" y="1494"/>
                    <a:pt x="44" y="3295"/>
                  </a:cubicBezTo>
                  <a:lnTo>
                    <a:pt x="44" y="6369"/>
                  </a:lnTo>
                  <a:lnTo>
                    <a:pt x="3953" y="6369"/>
                  </a:lnTo>
                  <a:lnTo>
                    <a:pt x="3953" y="3954"/>
                  </a:lnTo>
                  <a:lnTo>
                    <a:pt x="7555" y="3954"/>
                  </a:lnTo>
                  <a:lnTo>
                    <a:pt x="7555" y="6369"/>
                  </a:lnTo>
                  <a:lnTo>
                    <a:pt x="11508" y="6369"/>
                  </a:lnTo>
                  <a:lnTo>
                    <a:pt x="11508" y="3295"/>
                  </a:lnTo>
                  <a:cubicBezTo>
                    <a:pt x="11508" y="1494"/>
                    <a:pt x="10058" y="1"/>
                    <a:pt x="8258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2173450" y="1343323"/>
              <a:ext cx="312937" cy="367217"/>
            </a:xfrm>
            <a:custGeom>
              <a:avLst/>
              <a:gdLst/>
              <a:ahLst/>
              <a:cxnLst/>
              <a:rect l="l" t="t" r="r" b="b"/>
              <a:pathLst>
                <a:path w="34436" h="40409" extrusionOk="0">
                  <a:moveTo>
                    <a:pt x="4657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35752"/>
                  </a:lnTo>
                  <a:cubicBezTo>
                    <a:pt x="1" y="38344"/>
                    <a:pt x="2065" y="40408"/>
                    <a:pt x="4657" y="40408"/>
                  </a:cubicBezTo>
                  <a:lnTo>
                    <a:pt x="29824" y="40408"/>
                  </a:lnTo>
                  <a:cubicBezTo>
                    <a:pt x="32371" y="40408"/>
                    <a:pt x="34435" y="38344"/>
                    <a:pt x="34435" y="35752"/>
                  </a:cubicBezTo>
                  <a:lnTo>
                    <a:pt x="34435" y="4656"/>
                  </a:lnTo>
                  <a:cubicBezTo>
                    <a:pt x="34435" y="2064"/>
                    <a:pt x="32371" y="0"/>
                    <a:pt x="29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2166271" y="1336135"/>
              <a:ext cx="327295" cy="381584"/>
            </a:xfrm>
            <a:custGeom>
              <a:avLst/>
              <a:gdLst/>
              <a:ahLst/>
              <a:cxnLst/>
              <a:rect l="l" t="t" r="r" b="b"/>
              <a:pathLst>
                <a:path w="36016" h="41990" extrusionOk="0">
                  <a:moveTo>
                    <a:pt x="30614" y="1582"/>
                  </a:moveTo>
                  <a:cubicBezTo>
                    <a:pt x="32722" y="1582"/>
                    <a:pt x="34435" y="3295"/>
                    <a:pt x="34435" y="5447"/>
                  </a:cubicBezTo>
                  <a:lnTo>
                    <a:pt x="34435" y="36587"/>
                  </a:lnTo>
                  <a:cubicBezTo>
                    <a:pt x="34435" y="38696"/>
                    <a:pt x="32722" y="40408"/>
                    <a:pt x="30614" y="40408"/>
                  </a:cubicBezTo>
                  <a:lnTo>
                    <a:pt x="5403" y="40408"/>
                  </a:lnTo>
                  <a:cubicBezTo>
                    <a:pt x="3294" y="40408"/>
                    <a:pt x="1581" y="38696"/>
                    <a:pt x="1581" y="36587"/>
                  </a:cubicBezTo>
                  <a:lnTo>
                    <a:pt x="1581" y="5447"/>
                  </a:lnTo>
                  <a:cubicBezTo>
                    <a:pt x="1581" y="3295"/>
                    <a:pt x="3294" y="1582"/>
                    <a:pt x="5403" y="1582"/>
                  </a:cubicBezTo>
                  <a:close/>
                  <a:moveTo>
                    <a:pt x="5403" y="1"/>
                  </a:moveTo>
                  <a:cubicBezTo>
                    <a:pt x="2460" y="45"/>
                    <a:pt x="44" y="2460"/>
                    <a:pt x="0" y="5447"/>
                  </a:cubicBezTo>
                  <a:lnTo>
                    <a:pt x="0" y="36587"/>
                  </a:lnTo>
                  <a:cubicBezTo>
                    <a:pt x="44" y="39530"/>
                    <a:pt x="2460" y="41946"/>
                    <a:pt x="5403" y="41990"/>
                  </a:cubicBezTo>
                  <a:lnTo>
                    <a:pt x="30614" y="41990"/>
                  </a:lnTo>
                  <a:cubicBezTo>
                    <a:pt x="33556" y="41990"/>
                    <a:pt x="36016" y="39530"/>
                    <a:pt x="36016" y="36587"/>
                  </a:cubicBezTo>
                  <a:lnTo>
                    <a:pt x="36016" y="5447"/>
                  </a:lnTo>
                  <a:cubicBezTo>
                    <a:pt x="36016" y="2460"/>
                    <a:pt x="33556" y="1"/>
                    <a:pt x="30614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2173450" y="1343323"/>
              <a:ext cx="53098" cy="53089"/>
            </a:xfrm>
            <a:custGeom>
              <a:avLst/>
              <a:gdLst/>
              <a:ahLst/>
              <a:cxnLst/>
              <a:rect l="l" t="t" r="r" b="b"/>
              <a:pathLst>
                <a:path w="5843" h="5842" extrusionOk="0">
                  <a:moveTo>
                    <a:pt x="4613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5842"/>
                  </a:lnTo>
                  <a:cubicBezTo>
                    <a:pt x="3251" y="5842"/>
                    <a:pt x="5842" y="3250"/>
                    <a:pt x="5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2166671" y="1336135"/>
              <a:ext cx="67057" cy="67466"/>
            </a:xfrm>
            <a:custGeom>
              <a:avLst/>
              <a:gdLst/>
              <a:ahLst/>
              <a:cxnLst/>
              <a:rect l="l" t="t" r="r" b="b"/>
              <a:pathLst>
                <a:path w="7379" h="7424" extrusionOk="0">
                  <a:moveTo>
                    <a:pt x="5754" y="1582"/>
                  </a:moveTo>
                  <a:cubicBezTo>
                    <a:pt x="5403" y="3778"/>
                    <a:pt x="3733" y="5447"/>
                    <a:pt x="1537" y="5798"/>
                  </a:cubicBezTo>
                  <a:lnTo>
                    <a:pt x="1537" y="5447"/>
                  </a:lnTo>
                  <a:cubicBezTo>
                    <a:pt x="1537" y="3295"/>
                    <a:pt x="3250" y="1582"/>
                    <a:pt x="5359" y="1582"/>
                  </a:cubicBezTo>
                  <a:close/>
                  <a:moveTo>
                    <a:pt x="5359" y="1"/>
                  </a:moveTo>
                  <a:cubicBezTo>
                    <a:pt x="2416" y="45"/>
                    <a:pt x="0" y="2460"/>
                    <a:pt x="0" y="5447"/>
                  </a:cubicBezTo>
                  <a:lnTo>
                    <a:pt x="0" y="7423"/>
                  </a:lnTo>
                  <a:lnTo>
                    <a:pt x="747" y="7423"/>
                  </a:lnTo>
                  <a:cubicBezTo>
                    <a:pt x="4392" y="7423"/>
                    <a:pt x="7379" y="4437"/>
                    <a:pt x="7379" y="791"/>
                  </a:cubicBezTo>
                  <a:lnTo>
                    <a:pt x="7379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7" name="Google Shape;417;p16"/>
            <p:cNvSpPr/>
            <p:nvPr/>
          </p:nvSpPr>
          <p:spPr>
            <a:xfrm>
              <a:off x="2433284" y="1343323"/>
              <a:ext cx="53098" cy="53089"/>
            </a:xfrm>
            <a:custGeom>
              <a:avLst/>
              <a:gdLst/>
              <a:ahLst/>
              <a:cxnLst/>
              <a:rect l="l" t="t" r="r" b="b"/>
              <a:pathLst>
                <a:path w="5843" h="5842" extrusionOk="0">
                  <a:moveTo>
                    <a:pt x="1" y="0"/>
                  </a:moveTo>
                  <a:cubicBezTo>
                    <a:pt x="1" y="3250"/>
                    <a:pt x="2636" y="5842"/>
                    <a:pt x="5842" y="5842"/>
                  </a:cubicBezTo>
                  <a:lnTo>
                    <a:pt x="5842" y="4656"/>
                  </a:lnTo>
                  <a:cubicBezTo>
                    <a:pt x="5842" y="2064"/>
                    <a:pt x="3778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8" name="Google Shape;418;p16"/>
            <p:cNvSpPr/>
            <p:nvPr/>
          </p:nvSpPr>
          <p:spPr>
            <a:xfrm>
              <a:off x="2426505" y="1336534"/>
              <a:ext cx="67057" cy="67066"/>
            </a:xfrm>
            <a:custGeom>
              <a:avLst/>
              <a:gdLst/>
              <a:ahLst/>
              <a:cxnLst/>
              <a:rect l="l" t="t" r="r" b="b"/>
              <a:pathLst>
                <a:path w="7379" h="7380" extrusionOk="0">
                  <a:moveTo>
                    <a:pt x="1977" y="1538"/>
                  </a:moveTo>
                  <a:cubicBezTo>
                    <a:pt x="4085" y="1538"/>
                    <a:pt x="5842" y="3251"/>
                    <a:pt x="5842" y="5403"/>
                  </a:cubicBezTo>
                  <a:lnTo>
                    <a:pt x="5842" y="5798"/>
                  </a:lnTo>
                  <a:cubicBezTo>
                    <a:pt x="3646" y="5447"/>
                    <a:pt x="1933" y="3734"/>
                    <a:pt x="1581" y="1538"/>
                  </a:cubicBezTo>
                  <a:close/>
                  <a:moveTo>
                    <a:pt x="0" y="1"/>
                  </a:moveTo>
                  <a:lnTo>
                    <a:pt x="0" y="791"/>
                  </a:lnTo>
                  <a:cubicBezTo>
                    <a:pt x="44" y="4393"/>
                    <a:pt x="2943" y="7335"/>
                    <a:pt x="6588" y="7379"/>
                  </a:cubicBezTo>
                  <a:lnTo>
                    <a:pt x="7379" y="7379"/>
                  </a:lnTo>
                  <a:lnTo>
                    <a:pt x="7379" y="5403"/>
                  </a:lnTo>
                  <a:cubicBezTo>
                    <a:pt x="7335" y="2416"/>
                    <a:pt x="4919" y="1"/>
                    <a:pt x="197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9" name="Google Shape;419;p16"/>
            <p:cNvSpPr/>
            <p:nvPr/>
          </p:nvSpPr>
          <p:spPr>
            <a:xfrm>
              <a:off x="2173450" y="1657460"/>
              <a:ext cx="53098" cy="53098"/>
            </a:xfrm>
            <a:custGeom>
              <a:avLst/>
              <a:gdLst/>
              <a:ahLst/>
              <a:cxnLst/>
              <a:rect l="l" t="t" r="r" b="b"/>
              <a:pathLst>
                <a:path w="5843" h="5843" extrusionOk="0">
                  <a:moveTo>
                    <a:pt x="1" y="0"/>
                  </a:moveTo>
                  <a:lnTo>
                    <a:pt x="1" y="1230"/>
                  </a:lnTo>
                  <a:cubicBezTo>
                    <a:pt x="1" y="3778"/>
                    <a:pt x="2065" y="5842"/>
                    <a:pt x="4613" y="5842"/>
                  </a:cubicBezTo>
                  <a:lnTo>
                    <a:pt x="5842" y="5842"/>
                  </a:lnTo>
                  <a:cubicBezTo>
                    <a:pt x="5842" y="2636"/>
                    <a:pt x="325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0" name="Google Shape;420;p16"/>
            <p:cNvSpPr/>
            <p:nvPr/>
          </p:nvSpPr>
          <p:spPr>
            <a:xfrm>
              <a:off x="2166271" y="1650271"/>
              <a:ext cx="67457" cy="67466"/>
            </a:xfrm>
            <a:custGeom>
              <a:avLst/>
              <a:gdLst/>
              <a:ahLst/>
              <a:cxnLst/>
              <a:rect l="l" t="t" r="r" b="b"/>
              <a:pathLst>
                <a:path w="7423" h="7424" extrusionOk="0">
                  <a:moveTo>
                    <a:pt x="1581" y="1626"/>
                  </a:moveTo>
                  <a:cubicBezTo>
                    <a:pt x="3734" y="1933"/>
                    <a:pt x="5447" y="3646"/>
                    <a:pt x="5798" y="5842"/>
                  </a:cubicBezTo>
                  <a:lnTo>
                    <a:pt x="5403" y="5842"/>
                  </a:lnTo>
                  <a:cubicBezTo>
                    <a:pt x="3294" y="5842"/>
                    <a:pt x="1581" y="4130"/>
                    <a:pt x="1581" y="1977"/>
                  </a:cubicBezTo>
                  <a:lnTo>
                    <a:pt x="1581" y="1626"/>
                  </a:lnTo>
                  <a:close/>
                  <a:moveTo>
                    <a:pt x="0" y="1"/>
                  </a:moveTo>
                  <a:lnTo>
                    <a:pt x="0" y="2021"/>
                  </a:lnTo>
                  <a:cubicBezTo>
                    <a:pt x="44" y="4964"/>
                    <a:pt x="2460" y="7380"/>
                    <a:pt x="5403" y="7424"/>
                  </a:cubicBezTo>
                  <a:lnTo>
                    <a:pt x="7423" y="7424"/>
                  </a:lnTo>
                  <a:lnTo>
                    <a:pt x="7379" y="6589"/>
                  </a:lnTo>
                  <a:cubicBezTo>
                    <a:pt x="7379" y="2988"/>
                    <a:pt x="4436" y="45"/>
                    <a:pt x="79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1" name="Google Shape;421;p16"/>
            <p:cNvSpPr/>
            <p:nvPr/>
          </p:nvSpPr>
          <p:spPr>
            <a:xfrm>
              <a:off x="2433284" y="1657460"/>
              <a:ext cx="53098" cy="53098"/>
            </a:xfrm>
            <a:custGeom>
              <a:avLst/>
              <a:gdLst/>
              <a:ahLst/>
              <a:cxnLst/>
              <a:rect l="l" t="t" r="r" b="b"/>
              <a:pathLst>
                <a:path w="5843" h="5843" extrusionOk="0">
                  <a:moveTo>
                    <a:pt x="5842" y="0"/>
                  </a:moveTo>
                  <a:cubicBezTo>
                    <a:pt x="2636" y="0"/>
                    <a:pt x="1" y="2592"/>
                    <a:pt x="1" y="5842"/>
                  </a:cubicBezTo>
                  <a:lnTo>
                    <a:pt x="1231" y="5842"/>
                  </a:lnTo>
                  <a:cubicBezTo>
                    <a:pt x="3778" y="5842"/>
                    <a:pt x="5842" y="3778"/>
                    <a:pt x="5842" y="1230"/>
                  </a:cubicBezTo>
                  <a:lnTo>
                    <a:pt x="5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2" name="Google Shape;422;p16"/>
            <p:cNvSpPr/>
            <p:nvPr/>
          </p:nvSpPr>
          <p:spPr>
            <a:xfrm>
              <a:off x="2426505" y="1650671"/>
              <a:ext cx="66657" cy="67066"/>
            </a:xfrm>
            <a:custGeom>
              <a:avLst/>
              <a:gdLst/>
              <a:ahLst/>
              <a:cxnLst/>
              <a:rect l="l" t="t" r="r" b="b"/>
              <a:pathLst>
                <a:path w="7335" h="7380" extrusionOk="0">
                  <a:moveTo>
                    <a:pt x="5798" y="1582"/>
                  </a:moveTo>
                  <a:lnTo>
                    <a:pt x="5798" y="1977"/>
                  </a:lnTo>
                  <a:cubicBezTo>
                    <a:pt x="5798" y="4086"/>
                    <a:pt x="4085" y="5798"/>
                    <a:pt x="1977" y="5798"/>
                  </a:cubicBezTo>
                  <a:lnTo>
                    <a:pt x="1581" y="5798"/>
                  </a:lnTo>
                  <a:cubicBezTo>
                    <a:pt x="1889" y="3646"/>
                    <a:pt x="3602" y="1889"/>
                    <a:pt x="5798" y="1582"/>
                  </a:cubicBezTo>
                  <a:close/>
                  <a:moveTo>
                    <a:pt x="6588" y="1"/>
                  </a:moveTo>
                  <a:cubicBezTo>
                    <a:pt x="2943" y="1"/>
                    <a:pt x="0" y="2944"/>
                    <a:pt x="0" y="6589"/>
                  </a:cubicBezTo>
                  <a:lnTo>
                    <a:pt x="0" y="7380"/>
                  </a:lnTo>
                  <a:lnTo>
                    <a:pt x="1977" y="7380"/>
                  </a:lnTo>
                  <a:cubicBezTo>
                    <a:pt x="4919" y="7336"/>
                    <a:pt x="7335" y="4964"/>
                    <a:pt x="7335" y="1977"/>
                  </a:cubicBezTo>
                  <a:lnTo>
                    <a:pt x="733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2236516" y="1486223"/>
              <a:ext cx="45510" cy="224325"/>
            </a:xfrm>
            <a:custGeom>
              <a:avLst/>
              <a:gdLst/>
              <a:ahLst/>
              <a:cxnLst/>
              <a:rect l="l" t="t" r="r" b="b"/>
              <a:pathLst>
                <a:path w="5008" h="24685" extrusionOk="0">
                  <a:moveTo>
                    <a:pt x="0" y="0"/>
                  </a:moveTo>
                  <a:lnTo>
                    <a:pt x="0" y="24684"/>
                  </a:lnTo>
                  <a:lnTo>
                    <a:pt x="5007" y="24684"/>
                  </a:ln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2229328" y="1479435"/>
              <a:ext cx="59487" cy="238292"/>
            </a:xfrm>
            <a:custGeom>
              <a:avLst/>
              <a:gdLst/>
              <a:ahLst/>
              <a:cxnLst/>
              <a:rect l="l" t="t" r="r" b="b"/>
              <a:pathLst>
                <a:path w="6546" h="26222" extrusionOk="0">
                  <a:moveTo>
                    <a:pt x="5008" y="1538"/>
                  </a:moveTo>
                  <a:lnTo>
                    <a:pt x="5008" y="24640"/>
                  </a:lnTo>
                  <a:lnTo>
                    <a:pt x="1538" y="24640"/>
                  </a:lnTo>
                  <a:lnTo>
                    <a:pt x="1538" y="1538"/>
                  </a:lnTo>
                  <a:close/>
                  <a:moveTo>
                    <a:pt x="1" y="0"/>
                  </a:moveTo>
                  <a:lnTo>
                    <a:pt x="1" y="26222"/>
                  </a:lnTo>
                  <a:lnTo>
                    <a:pt x="6545" y="26222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2236516" y="1343323"/>
              <a:ext cx="45510" cy="217936"/>
            </a:xfrm>
            <a:custGeom>
              <a:avLst/>
              <a:gdLst/>
              <a:ahLst/>
              <a:cxnLst/>
              <a:rect l="l" t="t" r="r" b="b"/>
              <a:pathLst>
                <a:path w="5008" h="23982" extrusionOk="0">
                  <a:moveTo>
                    <a:pt x="0" y="0"/>
                  </a:moveTo>
                  <a:lnTo>
                    <a:pt x="0" y="21478"/>
                  </a:lnTo>
                  <a:cubicBezTo>
                    <a:pt x="0" y="22839"/>
                    <a:pt x="1098" y="23981"/>
                    <a:pt x="2504" y="23981"/>
                  </a:cubicBezTo>
                  <a:cubicBezTo>
                    <a:pt x="3866" y="23981"/>
                    <a:pt x="5007" y="22839"/>
                    <a:pt x="5007" y="21478"/>
                  </a:cubicBez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2229328" y="1336135"/>
              <a:ext cx="59487" cy="231913"/>
            </a:xfrm>
            <a:custGeom>
              <a:avLst/>
              <a:gdLst/>
              <a:ahLst/>
              <a:cxnLst/>
              <a:rect l="l" t="t" r="r" b="b"/>
              <a:pathLst>
                <a:path w="6546" h="25520" extrusionOk="0">
                  <a:moveTo>
                    <a:pt x="5008" y="1582"/>
                  </a:moveTo>
                  <a:lnTo>
                    <a:pt x="5008" y="22269"/>
                  </a:lnTo>
                  <a:cubicBezTo>
                    <a:pt x="5008" y="23411"/>
                    <a:pt x="4140" y="23982"/>
                    <a:pt x="3273" y="23982"/>
                  </a:cubicBezTo>
                  <a:cubicBezTo>
                    <a:pt x="2406" y="23982"/>
                    <a:pt x="1538" y="23411"/>
                    <a:pt x="1538" y="22269"/>
                  </a:cubicBezTo>
                  <a:lnTo>
                    <a:pt x="1538" y="1582"/>
                  </a:lnTo>
                  <a:close/>
                  <a:moveTo>
                    <a:pt x="1" y="1"/>
                  </a:moveTo>
                  <a:lnTo>
                    <a:pt x="1" y="22225"/>
                  </a:lnTo>
                  <a:cubicBezTo>
                    <a:pt x="1" y="24070"/>
                    <a:pt x="1450" y="25519"/>
                    <a:pt x="3295" y="25519"/>
                  </a:cubicBezTo>
                  <a:cubicBezTo>
                    <a:pt x="5096" y="25519"/>
                    <a:pt x="6545" y="24070"/>
                    <a:pt x="6545" y="22269"/>
                  </a:cubicBez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2227338" y="1456678"/>
              <a:ext cx="63467" cy="77844"/>
            </a:xfrm>
            <a:custGeom>
              <a:avLst/>
              <a:gdLst/>
              <a:ahLst/>
              <a:cxnLst/>
              <a:rect l="l" t="t" r="r" b="b"/>
              <a:pathLst>
                <a:path w="6984" h="8566" extrusionOk="0">
                  <a:moveTo>
                    <a:pt x="3514" y="1933"/>
                  </a:moveTo>
                  <a:cubicBezTo>
                    <a:pt x="4480" y="1933"/>
                    <a:pt x="5227" y="2724"/>
                    <a:pt x="5227" y="3690"/>
                  </a:cubicBezTo>
                  <a:lnTo>
                    <a:pt x="5227" y="5359"/>
                  </a:lnTo>
                  <a:cubicBezTo>
                    <a:pt x="5227" y="6501"/>
                    <a:pt x="4359" y="7072"/>
                    <a:pt x="3492" y="7072"/>
                  </a:cubicBezTo>
                  <a:cubicBezTo>
                    <a:pt x="2625" y="7072"/>
                    <a:pt x="1757" y="6501"/>
                    <a:pt x="1757" y="5359"/>
                  </a:cubicBezTo>
                  <a:lnTo>
                    <a:pt x="1757" y="3690"/>
                  </a:lnTo>
                  <a:cubicBezTo>
                    <a:pt x="1757" y="2724"/>
                    <a:pt x="2548" y="1933"/>
                    <a:pt x="3514" y="1933"/>
                  </a:cubicBezTo>
                  <a:close/>
                  <a:moveTo>
                    <a:pt x="3470" y="1"/>
                  </a:moveTo>
                  <a:cubicBezTo>
                    <a:pt x="1494" y="1"/>
                    <a:pt x="0" y="1714"/>
                    <a:pt x="220" y="3690"/>
                  </a:cubicBezTo>
                  <a:lnTo>
                    <a:pt x="220" y="5272"/>
                  </a:lnTo>
                  <a:cubicBezTo>
                    <a:pt x="220" y="7116"/>
                    <a:pt x="1669" y="8566"/>
                    <a:pt x="3514" y="8566"/>
                  </a:cubicBezTo>
                  <a:cubicBezTo>
                    <a:pt x="5271" y="8566"/>
                    <a:pt x="6720" y="7116"/>
                    <a:pt x="6764" y="5359"/>
                  </a:cubicBezTo>
                  <a:lnTo>
                    <a:pt x="6764" y="3690"/>
                  </a:lnTo>
                  <a:cubicBezTo>
                    <a:pt x="6984" y="1714"/>
                    <a:pt x="5447" y="1"/>
                    <a:pt x="3470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2254073" y="1485024"/>
              <a:ext cx="9996" cy="54689"/>
            </a:xfrm>
            <a:custGeom>
              <a:avLst/>
              <a:gdLst/>
              <a:ahLst/>
              <a:cxnLst/>
              <a:rect l="l" t="t" r="r" b="b"/>
              <a:pathLst>
                <a:path w="1100" h="6018" extrusionOk="0">
                  <a:moveTo>
                    <a:pt x="572" y="0"/>
                  </a:moveTo>
                  <a:cubicBezTo>
                    <a:pt x="265" y="0"/>
                    <a:pt x="1" y="220"/>
                    <a:pt x="1" y="527"/>
                  </a:cubicBezTo>
                  <a:lnTo>
                    <a:pt x="1" y="5491"/>
                  </a:lnTo>
                  <a:cubicBezTo>
                    <a:pt x="1" y="5798"/>
                    <a:pt x="265" y="6018"/>
                    <a:pt x="572" y="6018"/>
                  </a:cubicBezTo>
                  <a:cubicBezTo>
                    <a:pt x="879" y="6018"/>
                    <a:pt x="1099" y="5798"/>
                    <a:pt x="1099" y="5491"/>
                  </a:cubicBezTo>
                  <a:lnTo>
                    <a:pt x="1099" y="527"/>
                  </a:lnTo>
                  <a:cubicBezTo>
                    <a:pt x="1099" y="220"/>
                    <a:pt x="879" y="0"/>
                    <a:pt x="572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2377806" y="1550085"/>
              <a:ext cx="45510" cy="160467"/>
            </a:xfrm>
            <a:custGeom>
              <a:avLst/>
              <a:gdLst/>
              <a:ahLst/>
              <a:cxnLst/>
              <a:rect l="l" t="t" r="r" b="b"/>
              <a:pathLst>
                <a:path w="5008" h="17658" extrusionOk="0">
                  <a:moveTo>
                    <a:pt x="1" y="1"/>
                  </a:moveTo>
                  <a:lnTo>
                    <a:pt x="1" y="17657"/>
                  </a:lnTo>
                  <a:lnTo>
                    <a:pt x="5008" y="17657"/>
                  </a:lnTo>
                  <a:lnTo>
                    <a:pt x="5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2371018" y="1543296"/>
              <a:ext cx="59487" cy="174435"/>
            </a:xfrm>
            <a:custGeom>
              <a:avLst/>
              <a:gdLst/>
              <a:ahLst/>
              <a:cxnLst/>
              <a:rect l="l" t="t" r="r" b="b"/>
              <a:pathLst>
                <a:path w="6546" h="19195" extrusionOk="0">
                  <a:moveTo>
                    <a:pt x="5008" y="1538"/>
                  </a:moveTo>
                  <a:lnTo>
                    <a:pt x="5008" y="17613"/>
                  </a:lnTo>
                  <a:lnTo>
                    <a:pt x="1538" y="17613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9195"/>
                  </a:lnTo>
                  <a:lnTo>
                    <a:pt x="6545" y="19195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2377806" y="1343323"/>
              <a:ext cx="45510" cy="281794"/>
            </a:xfrm>
            <a:custGeom>
              <a:avLst/>
              <a:gdLst/>
              <a:ahLst/>
              <a:cxnLst/>
              <a:rect l="l" t="t" r="r" b="b"/>
              <a:pathLst>
                <a:path w="5008" h="31009" extrusionOk="0">
                  <a:moveTo>
                    <a:pt x="1" y="0"/>
                  </a:moveTo>
                  <a:lnTo>
                    <a:pt x="1" y="28505"/>
                  </a:lnTo>
                  <a:cubicBezTo>
                    <a:pt x="1" y="29867"/>
                    <a:pt x="1143" y="31009"/>
                    <a:pt x="2504" y="31009"/>
                  </a:cubicBezTo>
                  <a:cubicBezTo>
                    <a:pt x="3910" y="31009"/>
                    <a:pt x="5008" y="29867"/>
                    <a:pt x="5008" y="28505"/>
                  </a:cubicBez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2370627" y="1336135"/>
              <a:ext cx="59878" cy="295771"/>
            </a:xfrm>
            <a:custGeom>
              <a:avLst/>
              <a:gdLst/>
              <a:ahLst/>
              <a:cxnLst/>
              <a:rect l="l" t="t" r="r" b="b"/>
              <a:pathLst>
                <a:path w="6589" h="32547" extrusionOk="0">
                  <a:moveTo>
                    <a:pt x="5051" y="1582"/>
                  </a:moveTo>
                  <a:lnTo>
                    <a:pt x="5051" y="29296"/>
                  </a:lnTo>
                  <a:cubicBezTo>
                    <a:pt x="5117" y="30504"/>
                    <a:pt x="4217" y="31108"/>
                    <a:pt x="3316" y="31108"/>
                  </a:cubicBezTo>
                  <a:cubicBezTo>
                    <a:pt x="2416" y="31108"/>
                    <a:pt x="1515" y="30504"/>
                    <a:pt x="1581" y="29296"/>
                  </a:cubicBezTo>
                  <a:lnTo>
                    <a:pt x="1581" y="1582"/>
                  </a:lnTo>
                  <a:close/>
                  <a:moveTo>
                    <a:pt x="0" y="1"/>
                  </a:moveTo>
                  <a:lnTo>
                    <a:pt x="0" y="29252"/>
                  </a:lnTo>
                  <a:cubicBezTo>
                    <a:pt x="0" y="31097"/>
                    <a:pt x="1493" y="32547"/>
                    <a:pt x="3294" y="32547"/>
                  </a:cubicBezTo>
                  <a:cubicBezTo>
                    <a:pt x="5095" y="32547"/>
                    <a:pt x="6588" y="31097"/>
                    <a:pt x="6588" y="29296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2370627" y="1527038"/>
              <a:ext cx="59878" cy="71355"/>
            </a:xfrm>
            <a:custGeom>
              <a:avLst/>
              <a:gdLst/>
              <a:ahLst/>
              <a:cxnLst/>
              <a:rect l="l" t="t" r="r" b="b"/>
              <a:pathLst>
                <a:path w="6589" h="7852" extrusionOk="0">
                  <a:moveTo>
                    <a:pt x="3294" y="1219"/>
                  </a:moveTo>
                  <a:cubicBezTo>
                    <a:pt x="4260" y="1219"/>
                    <a:pt x="5051" y="2010"/>
                    <a:pt x="5051" y="2976"/>
                  </a:cubicBezTo>
                  <a:lnTo>
                    <a:pt x="5051" y="4601"/>
                  </a:lnTo>
                  <a:cubicBezTo>
                    <a:pt x="5117" y="5831"/>
                    <a:pt x="4217" y="6446"/>
                    <a:pt x="3316" y="6446"/>
                  </a:cubicBezTo>
                  <a:cubicBezTo>
                    <a:pt x="2416" y="6446"/>
                    <a:pt x="1515" y="5831"/>
                    <a:pt x="1581" y="4601"/>
                  </a:cubicBezTo>
                  <a:lnTo>
                    <a:pt x="1581" y="2976"/>
                  </a:lnTo>
                  <a:cubicBezTo>
                    <a:pt x="1581" y="2010"/>
                    <a:pt x="2372" y="1219"/>
                    <a:pt x="3294" y="1219"/>
                  </a:cubicBezTo>
                  <a:close/>
                  <a:moveTo>
                    <a:pt x="3289" y="0"/>
                  </a:moveTo>
                  <a:cubicBezTo>
                    <a:pt x="1757" y="0"/>
                    <a:pt x="220" y="977"/>
                    <a:pt x="0" y="2932"/>
                  </a:cubicBezTo>
                  <a:lnTo>
                    <a:pt x="0" y="4557"/>
                  </a:lnTo>
                  <a:cubicBezTo>
                    <a:pt x="0" y="6402"/>
                    <a:pt x="1493" y="7851"/>
                    <a:pt x="3294" y="7851"/>
                  </a:cubicBezTo>
                  <a:cubicBezTo>
                    <a:pt x="5095" y="7851"/>
                    <a:pt x="6588" y="6358"/>
                    <a:pt x="6544" y="4557"/>
                  </a:cubicBezTo>
                  <a:lnTo>
                    <a:pt x="6544" y="2932"/>
                  </a:lnTo>
                  <a:cubicBezTo>
                    <a:pt x="6347" y="977"/>
                    <a:pt x="4820" y="0"/>
                    <a:pt x="3289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2395772" y="1548885"/>
              <a:ext cx="9987" cy="54698"/>
            </a:xfrm>
            <a:custGeom>
              <a:avLst/>
              <a:gdLst/>
              <a:ahLst/>
              <a:cxnLst/>
              <a:rect l="l" t="t" r="r" b="b"/>
              <a:pathLst>
                <a:path w="1099" h="6019" extrusionOk="0">
                  <a:moveTo>
                    <a:pt x="527" y="1"/>
                  </a:moveTo>
                  <a:cubicBezTo>
                    <a:pt x="220" y="1"/>
                    <a:pt x="0" y="220"/>
                    <a:pt x="0" y="528"/>
                  </a:cubicBezTo>
                  <a:lnTo>
                    <a:pt x="0" y="5491"/>
                  </a:lnTo>
                  <a:cubicBezTo>
                    <a:pt x="0" y="5798"/>
                    <a:pt x="220" y="6018"/>
                    <a:pt x="527" y="6018"/>
                  </a:cubicBezTo>
                  <a:cubicBezTo>
                    <a:pt x="835" y="6018"/>
                    <a:pt x="1098" y="5798"/>
                    <a:pt x="1098" y="5491"/>
                  </a:cubicBezTo>
                  <a:lnTo>
                    <a:pt x="1098" y="528"/>
                  </a:lnTo>
                  <a:cubicBezTo>
                    <a:pt x="1098" y="220"/>
                    <a:pt x="835" y="1"/>
                    <a:pt x="52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2242904" y="1245927"/>
              <a:ext cx="17166" cy="97400"/>
            </a:xfrm>
            <a:custGeom>
              <a:avLst/>
              <a:gdLst/>
              <a:ahLst/>
              <a:cxnLst/>
              <a:rect l="l" t="t" r="r" b="b"/>
              <a:pathLst>
                <a:path w="1889" h="10718" extrusionOk="0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2236116" y="1238738"/>
              <a:ext cx="31143" cy="111767"/>
            </a:xfrm>
            <a:custGeom>
              <a:avLst/>
              <a:gdLst/>
              <a:ahLst/>
              <a:cxnLst/>
              <a:rect l="l" t="t" r="r" b="b"/>
              <a:pathLst>
                <a:path w="3427" h="12299" extrusionOk="0">
                  <a:moveTo>
                    <a:pt x="1845" y="1538"/>
                  </a:moveTo>
                  <a:lnTo>
                    <a:pt x="1845" y="10762"/>
                  </a:lnTo>
                  <a:lnTo>
                    <a:pt x="1538" y="10762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6" y="12299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399761" y="1245927"/>
              <a:ext cx="17166" cy="97400"/>
            </a:xfrm>
            <a:custGeom>
              <a:avLst/>
              <a:gdLst/>
              <a:ahLst/>
              <a:cxnLst/>
              <a:rect l="l" t="t" r="r" b="b"/>
              <a:pathLst>
                <a:path w="1889" h="10718" extrusionOk="0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2392973" y="1238738"/>
              <a:ext cx="31143" cy="111767"/>
            </a:xfrm>
            <a:custGeom>
              <a:avLst/>
              <a:gdLst/>
              <a:ahLst/>
              <a:cxnLst/>
              <a:rect l="l" t="t" r="r" b="b"/>
              <a:pathLst>
                <a:path w="3427" h="12299" extrusionOk="0">
                  <a:moveTo>
                    <a:pt x="1889" y="1538"/>
                  </a:moveTo>
                  <a:lnTo>
                    <a:pt x="1889" y="10718"/>
                  </a:lnTo>
                  <a:lnTo>
                    <a:pt x="1538" y="10718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7" y="12299"/>
                  </a:lnTo>
                  <a:lnTo>
                    <a:pt x="3427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2234917" y="1210802"/>
              <a:ext cx="190001" cy="47500"/>
            </a:xfrm>
            <a:custGeom>
              <a:avLst/>
              <a:gdLst/>
              <a:ahLst/>
              <a:cxnLst/>
              <a:rect l="l" t="t" r="r" b="b"/>
              <a:pathLst>
                <a:path w="20908" h="5227" extrusionOk="0">
                  <a:moveTo>
                    <a:pt x="3427" y="0"/>
                  </a:moveTo>
                  <a:cubicBezTo>
                    <a:pt x="1538" y="0"/>
                    <a:pt x="1" y="1537"/>
                    <a:pt x="1" y="3426"/>
                  </a:cubicBezTo>
                  <a:lnTo>
                    <a:pt x="1" y="4480"/>
                  </a:lnTo>
                  <a:cubicBezTo>
                    <a:pt x="1" y="4876"/>
                    <a:pt x="352" y="5227"/>
                    <a:pt x="791" y="5227"/>
                  </a:cubicBezTo>
                  <a:lnTo>
                    <a:pt x="2504" y="5227"/>
                  </a:lnTo>
                  <a:cubicBezTo>
                    <a:pt x="2943" y="5227"/>
                    <a:pt x="3295" y="4876"/>
                    <a:pt x="3295" y="4480"/>
                  </a:cubicBezTo>
                  <a:lnTo>
                    <a:pt x="3295" y="3426"/>
                  </a:lnTo>
                  <a:cubicBezTo>
                    <a:pt x="3295" y="3382"/>
                    <a:pt x="3339" y="3294"/>
                    <a:pt x="3427" y="3294"/>
                  </a:cubicBezTo>
                  <a:lnTo>
                    <a:pt x="17525" y="3294"/>
                  </a:lnTo>
                  <a:cubicBezTo>
                    <a:pt x="17569" y="3294"/>
                    <a:pt x="17613" y="3382"/>
                    <a:pt x="17613" y="3426"/>
                  </a:cubicBezTo>
                  <a:lnTo>
                    <a:pt x="17613" y="4480"/>
                  </a:lnTo>
                  <a:cubicBezTo>
                    <a:pt x="17613" y="4876"/>
                    <a:pt x="17965" y="5227"/>
                    <a:pt x="18404" y="5227"/>
                  </a:cubicBezTo>
                  <a:lnTo>
                    <a:pt x="20161" y="5227"/>
                  </a:lnTo>
                  <a:cubicBezTo>
                    <a:pt x="20556" y="5227"/>
                    <a:pt x="20907" y="4876"/>
                    <a:pt x="20907" y="4436"/>
                  </a:cubicBezTo>
                  <a:lnTo>
                    <a:pt x="20907" y="3426"/>
                  </a:lnTo>
                  <a:cubicBezTo>
                    <a:pt x="20907" y="1537"/>
                    <a:pt x="19370" y="0"/>
                    <a:pt x="17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2228137" y="1204013"/>
              <a:ext cx="203960" cy="61477"/>
            </a:xfrm>
            <a:custGeom>
              <a:avLst/>
              <a:gdLst/>
              <a:ahLst/>
              <a:cxnLst/>
              <a:rect l="l" t="t" r="r" b="b"/>
              <a:pathLst>
                <a:path w="22444" h="6765" extrusionOk="0">
                  <a:moveTo>
                    <a:pt x="18271" y="1538"/>
                  </a:moveTo>
                  <a:cubicBezTo>
                    <a:pt x="19721" y="1538"/>
                    <a:pt x="20907" y="2724"/>
                    <a:pt x="20907" y="4173"/>
                  </a:cubicBezTo>
                  <a:lnTo>
                    <a:pt x="20907" y="5227"/>
                  </a:lnTo>
                  <a:lnTo>
                    <a:pt x="19150" y="5227"/>
                  </a:lnTo>
                  <a:lnTo>
                    <a:pt x="19150" y="4173"/>
                  </a:lnTo>
                  <a:cubicBezTo>
                    <a:pt x="19150" y="3690"/>
                    <a:pt x="18755" y="3295"/>
                    <a:pt x="18271" y="3295"/>
                  </a:cubicBezTo>
                  <a:lnTo>
                    <a:pt x="4173" y="3295"/>
                  </a:lnTo>
                  <a:cubicBezTo>
                    <a:pt x="3646" y="3295"/>
                    <a:pt x="3250" y="3690"/>
                    <a:pt x="3250" y="4173"/>
                  </a:cubicBezTo>
                  <a:lnTo>
                    <a:pt x="3250" y="5227"/>
                  </a:lnTo>
                  <a:lnTo>
                    <a:pt x="1537" y="5227"/>
                  </a:lnTo>
                  <a:lnTo>
                    <a:pt x="1537" y="4173"/>
                  </a:lnTo>
                  <a:cubicBezTo>
                    <a:pt x="1537" y="2724"/>
                    <a:pt x="2679" y="1538"/>
                    <a:pt x="4173" y="1538"/>
                  </a:cubicBezTo>
                  <a:close/>
                  <a:moveTo>
                    <a:pt x="4173" y="1"/>
                  </a:moveTo>
                  <a:cubicBezTo>
                    <a:pt x="1845" y="1"/>
                    <a:pt x="0" y="1889"/>
                    <a:pt x="0" y="4173"/>
                  </a:cubicBezTo>
                  <a:lnTo>
                    <a:pt x="0" y="5227"/>
                  </a:lnTo>
                  <a:cubicBezTo>
                    <a:pt x="0" y="6062"/>
                    <a:pt x="659" y="6764"/>
                    <a:pt x="1537" y="6764"/>
                  </a:cubicBezTo>
                  <a:lnTo>
                    <a:pt x="3250" y="6764"/>
                  </a:lnTo>
                  <a:cubicBezTo>
                    <a:pt x="4129" y="6764"/>
                    <a:pt x="4831" y="6062"/>
                    <a:pt x="4831" y="5227"/>
                  </a:cubicBezTo>
                  <a:lnTo>
                    <a:pt x="4831" y="4832"/>
                  </a:lnTo>
                  <a:lnTo>
                    <a:pt x="17613" y="4832"/>
                  </a:lnTo>
                  <a:lnTo>
                    <a:pt x="17613" y="5227"/>
                  </a:lnTo>
                  <a:cubicBezTo>
                    <a:pt x="17613" y="6062"/>
                    <a:pt x="18271" y="6764"/>
                    <a:pt x="19150" y="6764"/>
                  </a:cubicBezTo>
                  <a:lnTo>
                    <a:pt x="20907" y="6764"/>
                  </a:lnTo>
                  <a:cubicBezTo>
                    <a:pt x="21741" y="6764"/>
                    <a:pt x="22444" y="6062"/>
                    <a:pt x="22444" y="5227"/>
                  </a:cubicBezTo>
                  <a:lnTo>
                    <a:pt x="22444" y="4173"/>
                  </a:lnTo>
                  <a:cubicBezTo>
                    <a:pt x="22444" y="1889"/>
                    <a:pt x="20555" y="1"/>
                    <a:pt x="1827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2192633" y="1416736"/>
              <a:ext cx="14358" cy="103816"/>
            </a:xfrm>
            <a:custGeom>
              <a:avLst/>
              <a:gdLst/>
              <a:ahLst/>
              <a:cxnLst/>
              <a:rect l="l" t="t" r="r" b="b"/>
              <a:pathLst>
                <a:path w="1580" h="11424" extrusionOk="0">
                  <a:moveTo>
                    <a:pt x="715" y="0"/>
                  </a:moveTo>
                  <a:cubicBezTo>
                    <a:pt x="311" y="0"/>
                    <a:pt x="1" y="336"/>
                    <a:pt x="42" y="750"/>
                  </a:cubicBezTo>
                  <a:lnTo>
                    <a:pt x="42" y="10677"/>
                  </a:lnTo>
                  <a:cubicBezTo>
                    <a:pt x="42" y="11072"/>
                    <a:pt x="349" y="11423"/>
                    <a:pt x="789" y="11423"/>
                  </a:cubicBezTo>
                  <a:cubicBezTo>
                    <a:pt x="1228" y="11423"/>
                    <a:pt x="1579" y="11072"/>
                    <a:pt x="1579" y="10677"/>
                  </a:cubicBezTo>
                  <a:lnTo>
                    <a:pt x="1579" y="750"/>
                  </a:lnTo>
                  <a:cubicBezTo>
                    <a:pt x="1579" y="336"/>
                    <a:pt x="1267" y="0"/>
                    <a:pt x="863" y="0"/>
                  </a:cubicBezTo>
                  <a:cubicBezTo>
                    <a:pt x="838" y="0"/>
                    <a:pt x="814" y="1"/>
                    <a:pt x="789" y="4"/>
                  </a:cubicBezTo>
                  <a:cubicBezTo>
                    <a:pt x="764" y="1"/>
                    <a:pt x="739" y="0"/>
                    <a:pt x="715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2193006" y="1538107"/>
              <a:ext cx="13986" cy="41921"/>
            </a:xfrm>
            <a:custGeom>
              <a:avLst/>
              <a:gdLst/>
              <a:ahLst/>
              <a:cxnLst/>
              <a:rect l="l" t="t" r="r" b="b"/>
              <a:pathLst>
                <a:path w="1539" h="4613" extrusionOk="0">
                  <a:moveTo>
                    <a:pt x="748" y="1"/>
                  </a:moveTo>
                  <a:cubicBezTo>
                    <a:pt x="308" y="1"/>
                    <a:pt x="1" y="352"/>
                    <a:pt x="1" y="792"/>
                  </a:cubicBezTo>
                  <a:lnTo>
                    <a:pt x="1" y="3866"/>
                  </a:lnTo>
                  <a:cubicBezTo>
                    <a:pt x="1" y="4261"/>
                    <a:pt x="308" y="4613"/>
                    <a:pt x="748" y="4613"/>
                  </a:cubicBezTo>
                  <a:cubicBezTo>
                    <a:pt x="1187" y="4613"/>
                    <a:pt x="1538" y="4261"/>
                    <a:pt x="1538" y="3822"/>
                  </a:cubicBezTo>
                  <a:lnTo>
                    <a:pt x="1538" y="792"/>
                  </a:lnTo>
                  <a:cubicBezTo>
                    <a:pt x="1494" y="352"/>
                    <a:pt x="1187" y="1"/>
                    <a:pt x="748" y="1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2309160" y="1358491"/>
              <a:ext cx="41512" cy="13977"/>
            </a:xfrm>
            <a:custGeom>
              <a:avLst/>
              <a:gdLst/>
              <a:ahLst/>
              <a:cxnLst/>
              <a:rect l="l" t="t" r="r" b="b"/>
              <a:pathLst>
                <a:path w="4568" h="1538" extrusionOk="0">
                  <a:moveTo>
                    <a:pt x="791" y="0"/>
                  </a:moveTo>
                  <a:cubicBezTo>
                    <a:pt x="352" y="0"/>
                    <a:pt x="0" y="352"/>
                    <a:pt x="0" y="791"/>
                  </a:cubicBezTo>
                  <a:cubicBezTo>
                    <a:pt x="0" y="1186"/>
                    <a:pt x="352" y="1537"/>
                    <a:pt x="791" y="1537"/>
                  </a:cubicBezTo>
                  <a:lnTo>
                    <a:pt x="3821" y="1537"/>
                  </a:lnTo>
                  <a:cubicBezTo>
                    <a:pt x="4217" y="1537"/>
                    <a:pt x="4568" y="1186"/>
                    <a:pt x="4568" y="791"/>
                  </a:cubicBezTo>
                  <a:cubicBezTo>
                    <a:pt x="4568" y="352"/>
                    <a:pt x="4217" y="0"/>
                    <a:pt x="3821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grpSp>
        <p:nvGrpSpPr>
          <p:cNvPr id="446" name="Google Shape;446;p16"/>
          <p:cNvGrpSpPr/>
          <p:nvPr/>
        </p:nvGrpSpPr>
        <p:grpSpPr>
          <a:xfrm>
            <a:off x="6574072" y="741879"/>
            <a:ext cx="617733" cy="593588"/>
            <a:chOff x="6256718" y="405594"/>
            <a:chExt cx="1534358" cy="1191704"/>
          </a:xfrm>
        </p:grpSpPr>
        <p:sp>
          <p:nvSpPr>
            <p:cNvPr id="447" name="Google Shape;447;p16"/>
            <p:cNvSpPr/>
            <p:nvPr/>
          </p:nvSpPr>
          <p:spPr>
            <a:xfrm>
              <a:off x="6807617" y="417543"/>
              <a:ext cx="584320" cy="414447"/>
            </a:xfrm>
            <a:custGeom>
              <a:avLst/>
              <a:gdLst/>
              <a:ahLst/>
              <a:cxnLst/>
              <a:rect l="l" t="t" r="r" b="b"/>
              <a:pathLst>
                <a:path w="16872" h="11967" extrusionOk="0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7177076" y="1194419"/>
              <a:ext cx="25178" cy="76711"/>
            </a:xfrm>
            <a:custGeom>
              <a:avLst/>
              <a:gdLst/>
              <a:ahLst/>
              <a:cxnLst/>
              <a:rect l="l" t="t" r="r" b="b"/>
              <a:pathLst>
                <a:path w="727" h="2215" extrusionOk="0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7220367" y="1360170"/>
              <a:ext cx="13645" cy="49524"/>
            </a:xfrm>
            <a:custGeom>
              <a:avLst/>
              <a:gdLst/>
              <a:ahLst/>
              <a:cxnLst/>
              <a:rect l="l" t="t" r="r" b="b"/>
              <a:pathLst>
                <a:path w="394" h="1430" extrusionOk="0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7224904" y="706620"/>
              <a:ext cx="21888" cy="36295"/>
            </a:xfrm>
            <a:custGeom>
              <a:avLst/>
              <a:gdLst/>
              <a:ahLst/>
              <a:cxnLst/>
              <a:rect l="l" t="t" r="r" b="b"/>
              <a:pathLst>
                <a:path w="632" h="1048" extrusionOk="0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7319728" y="577960"/>
              <a:ext cx="10355" cy="12398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7329633" y="566428"/>
              <a:ext cx="8693" cy="12398"/>
            </a:xfrm>
            <a:custGeom>
              <a:avLst/>
              <a:gdLst/>
              <a:ahLst/>
              <a:cxnLst/>
              <a:rect l="l" t="t" r="r" b="b"/>
              <a:pathLst>
                <a:path w="251" h="358" extrusionOk="0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6256718" y="405594"/>
              <a:ext cx="1534358" cy="1191704"/>
            </a:xfrm>
            <a:custGeom>
              <a:avLst/>
              <a:gdLst/>
              <a:ahLst/>
              <a:cxnLst/>
              <a:rect l="l" t="t" r="r" b="b"/>
              <a:pathLst>
                <a:path w="44304" h="34410" extrusionOk="0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7157682" y="1006780"/>
              <a:ext cx="51152" cy="46650"/>
            </a:xfrm>
            <a:custGeom>
              <a:avLst/>
              <a:gdLst/>
              <a:ahLst/>
              <a:cxnLst/>
              <a:rect l="l" t="t" r="r" b="b"/>
              <a:pathLst>
                <a:path w="1477" h="1347" extrusionOk="0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7290879" y="1009273"/>
              <a:ext cx="42494" cy="51568"/>
            </a:xfrm>
            <a:custGeom>
              <a:avLst/>
              <a:gdLst/>
              <a:ahLst/>
              <a:cxnLst/>
              <a:rect l="l" t="t" r="r" b="b"/>
              <a:pathLst>
                <a:path w="1227" h="1489" extrusionOk="0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7226151" y="1013395"/>
              <a:ext cx="42910" cy="50321"/>
            </a:xfrm>
            <a:custGeom>
              <a:avLst/>
              <a:gdLst/>
              <a:ahLst/>
              <a:cxnLst/>
              <a:rect l="l" t="t" r="r" b="b"/>
              <a:pathLst>
                <a:path w="1239" h="1453" extrusionOk="0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6943272" y="971316"/>
              <a:ext cx="40451" cy="45819"/>
            </a:xfrm>
            <a:custGeom>
              <a:avLst/>
              <a:gdLst/>
              <a:ahLst/>
              <a:cxnLst/>
              <a:rect l="l" t="t" r="r" b="b"/>
              <a:pathLst>
                <a:path w="1168" h="1323" extrusionOk="0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6537518" y="897514"/>
              <a:ext cx="35914" cy="48278"/>
            </a:xfrm>
            <a:custGeom>
              <a:avLst/>
              <a:gdLst/>
              <a:ahLst/>
              <a:cxnLst/>
              <a:rect l="l" t="t" r="r" b="b"/>
              <a:pathLst>
                <a:path w="1037" h="1394" extrusionOk="0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7344490" y="1032373"/>
              <a:ext cx="40832" cy="46615"/>
            </a:xfrm>
            <a:custGeom>
              <a:avLst/>
              <a:gdLst/>
              <a:ahLst/>
              <a:cxnLst/>
              <a:rect l="l" t="t" r="r" b="b"/>
              <a:pathLst>
                <a:path w="1179" h="1346" extrusionOk="0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6600203" y="903298"/>
              <a:ext cx="34252" cy="47447"/>
            </a:xfrm>
            <a:custGeom>
              <a:avLst/>
              <a:gdLst/>
              <a:ahLst/>
              <a:cxnLst/>
              <a:rect l="l" t="t" r="r" b="b"/>
              <a:pathLst>
                <a:path w="989" h="1370" extrusionOk="0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6662888" y="916077"/>
              <a:ext cx="33420" cy="43325"/>
            </a:xfrm>
            <a:custGeom>
              <a:avLst/>
              <a:gdLst/>
              <a:ahLst/>
              <a:cxnLst/>
              <a:rect l="l" t="t" r="r" b="b"/>
              <a:pathLst>
                <a:path w="965" h="1251" extrusionOk="0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6801002" y="943714"/>
              <a:ext cx="38373" cy="42910"/>
            </a:xfrm>
            <a:custGeom>
              <a:avLst/>
              <a:gdLst/>
              <a:ahLst/>
              <a:cxnLst/>
              <a:rect l="l" t="t" r="r" b="b"/>
              <a:pathLst>
                <a:path w="1108" h="1239" extrusionOk="0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7019568" y="979593"/>
              <a:ext cx="35879" cy="44537"/>
            </a:xfrm>
            <a:custGeom>
              <a:avLst/>
              <a:gdLst/>
              <a:ahLst/>
              <a:cxnLst/>
              <a:rect l="l" t="t" r="r" b="b"/>
              <a:pathLst>
                <a:path w="1036" h="1286" extrusionOk="0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6890492" y="959784"/>
              <a:ext cx="32208" cy="39204"/>
            </a:xfrm>
            <a:custGeom>
              <a:avLst/>
              <a:gdLst/>
              <a:ahLst/>
              <a:cxnLst/>
              <a:rect l="l" t="t" r="r" b="b"/>
              <a:pathLst>
                <a:path w="930" h="1132" extrusionOk="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7097907" y="991957"/>
              <a:ext cx="42078" cy="371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6723910" y="930935"/>
              <a:ext cx="34252" cy="38788"/>
            </a:xfrm>
            <a:custGeom>
              <a:avLst/>
              <a:gdLst/>
              <a:ahLst/>
              <a:cxnLst/>
              <a:rect l="l" t="t" r="r" b="b"/>
              <a:pathLst>
                <a:path w="989" h="1120" extrusionOk="0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6560618" y="892978"/>
              <a:ext cx="6615" cy="3359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sp>
        <p:nvSpPr>
          <p:cNvPr id="472" name="Google Shape;472;p16"/>
          <p:cNvSpPr txBox="1"/>
          <p:nvPr/>
        </p:nvSpPr>
        <p:spPr>
          <a:xfrm>
            <a:off x="2438798" y="1838125"/>
            <a:ext cx="198526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1.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종합설계개요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4" name="Google Shape;474;p16"/>
          <p:cNvSpPr txBox="1"/>
          <p:nvPr/>
        </p:nvSpPr>
        <p:spPr>
          <a:xfrm>
            <a:off x="3728234" y="4076642"/>
            <a:ext cx="97917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7.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수행 일정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7" name="Google Shape;477;p16"/>
          <p:cNvSpPr txBox="1"/>
          <p:nvPr/>
        </p:nvSpPr>
        <p:spPr>
          <a:xfrm>
            <a:off x="2393175" y="3133431"/>
            <a:ext cx="141196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개발 환경   </a:t>
            </a:r>
            <a:endParaRPr lang="en-US" altLang="ko-KR"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algn="just"/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  </a:t>
            </a:r>
            <a:r>
              <a:rPr lang="en-US" altLang="ko-KR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&amp;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개발 방법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8" name="Google Shape;478;p16"/>
          <p:cNvSpPr txBox="1"/>
          <p:nvPr/>
        </p:nvSpPr>
        <p:spPr>
          <a:xfrm>
            <a:off x="2315451" y="4077961"/>
            <a:ext cx="12894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6.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업무 분담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9" name="Google Shape;479;p16"/>
          <p:cNvSpPr txBox="1"/>
          <p:nvPr/>
        </p:nvSpPr>
        <p:spPr>
          <a:xfrm>
            <a:off x="5163643" y="4082068"/>
            <a:ext cx="1895352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8.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필요 기술 및 참고 문헌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7" name="Google Shape;487;p16"/>
          <p:cNvSpPr/>
          <p:nvPr/>
        </p:nvSpPr>
        <p:spPr>
          <a:xfrm>
            <a:off x="0" y="484100"/>
            <a:ext cx="5878200" cy="7821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8" name="Google Shape;488;p16"/>
          <p:cNvSpPr/>
          <p:nvPr/>
        </p:nvSpPr>
        <p:spPr>
          <a:xfrm>
            <a:off x="0" y="404775"/>
            <a:ext cx="5878200" cy="782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9" name="Google Shape;489;p16"/>
          <p:cNvSpPr txBox="1"/>
          <p:nvPr/>
        </p:nvSpPr>
        <p:spPr>
          <a:xfrm>
            <a:off x="913059" y="516467"/>
            <a:ext cx="114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Jua"/>
                <a:sym typeface="Jua"/>
              </a:rPr>
              <a:t>목차</a:t>
            </a:r>
            <a:endParaRPr sz="2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Jua"/>
              <a:sym typeface="Jua"/>
            </a:endParaRPr>
          </a:p>
        </p:txBody>
      </p:sp>
      <p:sp>
        <p:nvSpPr>
          <p:cNvPr id="476" name="Google Shape;476;p16"/>
          <p:cNvSpPr txBox="1"/>
          <p:nvPr/>
        </p:nvSpPr>
        <p:spPr>
          <a:xfrm>
            <a:off x="3534566" y="3009089"/>
            <a:ext cx="164278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시스템 구성도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1" name="Google Shape;471;p16"/>
          <p:cNvSpPr/>
          <p:nvPr/>
        </p:nvSpPr>
        <p:spPr>
          <a:xfrm>
            <a:off x="2226975" y="1718150"/>
            <a:ext cx="4698007" cy="2275660"/>
          </a:xfrm>
          <a:custGeom>
            <a:avLst/>
            <a:gdLst/>
            <a:ahLst/>
            <a:cxnLst/>
            <a:rect l="l" t="t" r="r" b="b"/>
            <a:pathLst>
              <a:path w="280478" h="145062" fill="none" extrusionOk="0">
                <a:moveTo>
                  <a:pt x="0" y="0"/>
                </a:moveTo>
                <a:lnTo>
                  <a:pt x="245244" y="0"/>
                </a:lnTo>
                <a:cubicBezTo>
                  <a:pt x="245244" y="0"/>
                  <a:pt x="280478" y="0"/>
                  <a:pt x="280478" y="35642"/>
                </a:cubicBezTo>
                <a:cubicBezTo>
                  <a:pt x="280478" y="35642"/>
                  <a:pt x="280478" y="70508"/>
                  <a:pt x="245244" y="70917"/>
                </a:cubicBezTo>
                <a:cubicBezTo>
                  <a:pt x="214058" y="71244"/>
                  <a:pt x="35234" y="70917"/>
                  <a:pt x="35234" y="70917"/>
                </a:cubicBezTo>
                <a:cubicBezTo>
                  <a:pt x="35234" y="70917"/>
                  <a:pt x="0" y="68301"/>
                  <a:pt x="0" y="106681"/>
                </a:cubicBezTo>
                <a:cubicBezTo>
                  <a:pt x="0" y="145062"/>
                  <a:pt x="35234" y="141914"/>
                  <a:pt x="35234" y="141914"/>
                </a:cubicBezTo>
                <a:lnTo>
                  <a:pt x="280478" y="141914"/>
                </a:ln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087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45" name="Google Shape;445;p16"/>
          <p:cNvSpPr/>
          <p:nvPr/>
        </p:nvSpPr>
        <p:spPr>
          <a:xfrm>
            <a:off x="5720822" y="1619071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70" name="Google Shape;470;p16"/>
          <p:cNvSpPr/>
          <p:nvPr/>
        </p:nvSpPr>
        <p:spPr>
          <a:xfrm>
            <a:off x="5922019" y="2744576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2" name="Google Shape;482;p16"/>
          <p:cNvSpPr/>
          <p:nvPr/>
        </p:nvSpPr>
        <p:spPr>
          <a:xfrm>
            <a:off x="4123172" y="2749236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3" name="Google Shape;483;p16"/>
          <p:cNvSpPr/>
          <p:nvPr/>
        </p:nvSpPr>
        <p:spPr>
          <a:xfrm>
            <a:off x="2138845" y="32325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4" name="Google Shape;484;p16"/>
          <p:cNvSpPr/>
          <p:nvPr/>
        </p:nvSpPr>
        <p:spPr>
          <a:xfrm>
            <a:off x="2844450" y="3850621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5" name="Google Shape;485;p16"/>
          <p:cNvSpPr/>
          <p:nvPr/>
        </p:nvSpPr>
        <p:spPr>
          <a:xfrm>
            <a:off x="4192988" y="3849818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6" name="Google Shape;486;p16"/>
          <p:cNvSpPr/>
          <p:nvPr/>
        </p:nvSpPr>
        <p:spPr>
          <a:xfrm>
            <a:off x="6018197" y="385806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44" name="Google Shape;444;p16"/>
          <p:cNvSpPr/>
          <p:nvPr/>
        </p:nvSpPr>
        <p:spPr>
          <a:xfrm>
            <a:off x="3389474" y="1615623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3" name="Google Shape;472;p16">
            <a:extLst>
              <a:ext uri="{FF2B5EF4-FFF2-40B4-BE49-F238E27FC236}">
                <a16:creationId xmlns:a16="http://schemas.microsoft.com/office/drawing/2014/main" id="{90017171-188B-B524-BDD6-2A9C5DA83E0C}"/>
              </a:ext>
            </a:extLst>
          </p:cNvPr>
          <p:cNvSpPr txBox="1"/>
          <p:nvPr/>
        </p:nvSpPr>
        <p:spPr>
          <a:xfrm>
            <a:off x="5051513" y="1832618"/>
            <a:ext cx="158544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2.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관련 연구 및 사례</a:t>
            </a:r>
          </a:p>
          <a:p>
            <a:pPr marL="0" lvl="0" indent="0">
              <a:buFont typeface="Arial"/>
              <a:buNone/>
            </a:pP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" name="Google Shape;472;p16">
            <a:extLst>
              <a:ext uri="{FF2B5EF4-FFF2-40B4-BE49-F238E27FC236}">
                <a16:creationId xmlns:a16="http://schemas.microsoft.com/office/drawing/2014/main" id="{A92E0786-1AD4-083A-5F3F-B041C9434337}"/>
              </a:ext>
            </a:extLst>
          </p:cNvPr>
          <p:cNvSpPr txBox="1"/>
          <p:nvPr/>
        </p:nvSpPr>
        <p:spPr>
          <a:xfrm>
            <a:off x="5163643" y="3013456"/>
            <a:ext cx="160987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3.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시스템 시나리오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시스템 모듈 상세 설계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2760F0D-F470-70EA-895B-E918C549B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496596"/>
              </p:ext>
            </p:extLst>
          </p:nvPr>
        </p:nvGraphicFramePr>
        <p:xfrm>
          <a:off x="604841" y="999834"/>
          <a:ext cx="4858139" cy="1616060"/>
        </p:xfrm>
        <a:graphic>
          <a:graphicData uri="http://schemas.openxmlformats.org/drawingml/2006/table">
            <a:tbl>
              <a:tblPr firstRow="1" bandRow="1">
                <a:tableStyleId>{EC8E13C1-B6B5-4A48-AD61-6D59A9098B99}</a:tableStyleId>
              </a:tblPr>
              <a:tblGrid>
                <a:gridCol w="1279335">
                  <a:extLst>
                    <a:ext uri="{9D8B030D-6E8A-4147-A177-3AD203B41FA5}">
                      <a16:colId xmlns:a16="http://schemas.microsoft.com/office/drawing/2014/main" val="2072979696"/>
                    </a:ext>
                  </a:extLst>
                </a:gridCol>
                <a:gridCol w="3578804">
                  <a:extLst>
                    <a:ext uri="{9D8B030D-6E8A-4147-A177-3AD203B41FA5}">
                      <a16:colId xmlns:a16="http://schemas.microsoft.com/office/drawing/2014/main" val="2033241203"/>
                    </a:ext>
                  </a:extLst>
                </a:gridCol>
              </a:tblGrid>
              <a:tr h="30542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photo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636326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Column</a:t>
                      </a:r>
                      <a:endParaRPr lang="ko-Kore-KR" altLang="en-US" sz="12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Description</a:t>
                      </a:r>
                      <a:endParaRPr lang="ko-Kore-KR" altLang="en-US" sz="12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33116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phid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Photo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테이블의 고유 </a:t>
                      </a:r>
                      <a:r>
                        <a:rPr lang="en-US" altLang="ko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21320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url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Amazon s3</a:t>
                      </a:r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에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저장된 사진에 대한 </a:t>
                      </a:r>
                      <a:r>
                        <a:rPr lang="en-US" altLang="ko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url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997696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uid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User </a:t>
                      </a:r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테이블의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고유 </a:t>
                      </a:r>
                      <a:r>
                        <a:rPr lang="en-US" altLang="ko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766036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pid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Place </a:t>
                      </a:r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테이블의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고유 </a:t>
                      </a:r>
                      <a:r>
                        <a:rPr lang="en-US" altLang="ko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41678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433DDF7-D003-7FA2-1BDE-3856E328C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791779"/>
              </p:ext>
            </p:extLst>
          </p:nvPr>
        </p:nvGraphicFramePr>
        <p:xfrm>
          <a:off x="604841" y="2897058"/>
          <a:ext cx="4858139" cy="1097900"/>
        </p:xfrm>
        <a:graphic>
          <a:graphicData uri="http://schemas.openxmlformats.org/drawingml/2006/table">
            <a:tbl>
              <a:tblPr firstRow="1" bandRow="1">
                <a:tableStyleId>{EC8E13C1-B6B5-4A48-AD61-6D59A9098B99}</a:tableStyleId>
              </a:tblPr>
              <a:tblGrid>
                <a:gridCol w="1279335">
                  <a:extLst>
                    <a:ext uri="{9D8B030D-6E8A-4147-A177-3AD203B41FA5}">
                      <a16:colId xmlns:a16="http://schemas.microsoft.com/office/drawing/2014/main" val="2072979696"/>
                    </a:ext>
                  </a:extLst>
                </a:gridCol>
                <a:gridCol w="3578804">
                  <a:extLst>
                    <a:ext uri="{9D8B030D-6E8A-4147-A177-3AD203B41FA5}">
                      <a16:colId xmlns:a16="http://schemas.microsoft.com/office/drawing/2014/main" val="2033241203"/>
                    </a:ext>
                  </a:extLst>
                </a:gridCol>
              </a:tblGrid>
              <a:tr h="30542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category</a:t>
                      </a:r>
                      <a:endParaRPr lang="ko-Kore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636326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Column</a:t>
                      </a:r>
                      <a:endParaRPr lang="ko-Kore-KR" altLang="en-US" sz="12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Description</a:t>
                      </a:r>
                      <a:endParaRPr lang="ko-Kore-KR" altLang="en-US" sz="12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solidFill>
                      <a:srgbClr val="FAD0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33116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cid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category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테이블의 고유 </a:t>
                      </a:r>
                      <a:r>
                        <a:rPr lang="en-US" altLang="ko-KR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id 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값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21320"/>
                  </a:ext>
                </a:extLst>
              </a:tr>
              <a:tr h="2414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category_name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사진</a:t>
                      </a:r>
                      <a:r>
                        <a:rPr lang="ko-KR" altLang="en-US" sz="11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 카테고리 명</a:t>
                      </a:r>
                      <a:endParaRPr lang="ko-Kore-KR" altLang="en-US" sz="11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997696"/>
                  </a:ext>
                </a:extLst>
              </a:tr>
            </a:tbl>
          </a:graphicData>
        </a:graphic>
      </p:graphicFrame>
      <p:sp>
        <p:nvSpPr>
          <p:cNvPr id="4" name="Google Shape;585;p22">
            <a:extLst>
              <a:ext uri="{FF2B5EF4-FFF2-40B4-BE49-F238E27FC236}">
                <a16:creationId xmlns:a16="http://schemas.microsoft.com/office/drawing/2014/main" id="{61CABC85-EBA3-C84C-F6FF-C227CC2D30A3}"/>
              </a:ext>
            </a:extLst>
          </p:cNvPr>
          <p:cNvSpPr/>
          <p:nvPr/>
        </p:nvSpPr>
        <p:spPr>
          <a:xfrm>
            <a:off x="-1" y="349121"/>
            <a:ext cx="4861249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" name="Google Shape;586;p22">
            <a:extLst>
              <a:ext uri="{FF2B5EF4-FFF2-40B4-BE49-F238E27FC236}">
                <a16:creationId xmlns:a16="http://schemas.microsoft.com/office/drawing/2014/main" id="{5125726D-24C7-1713-7C8B-E66DD64E9F49}"/>
              </a:ext>
            </a:extLst>
          </p:cNvPr>
          <p:cNvSpPr/>
          <p:nvPr/>
        </p:nvSpPr>
        <p:spPr>
          <a:xfrm>
            <a:off x="0" y="354825"/>
            <a:ext cx="3573624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" name="Google Shape;587;p22">
            <a:extLst>
              <a:ext uri="{FF2B5EF4-FFF2-40B4-BE49-F238E27FC236}">
                <a16:creationId xmlns:a16="http://schemas.microsoft.com/office/drawing/2014/main" id="{620BE990-A0C1-2F8E-FC24-F5DA51FAD494}"/>
              </a:ext>
            </a:extLst>
          </p:cNvPr>
          <p:cNvSpPr txBox="1"/>
          <p:nvPr/>
        </p:nvSpPr>
        <p:spPr>
          <a:xfrm>
            <a:off x="735469" y="318779"/>
            <a:ext cx="277284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시스템 상세 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7" name="Google Shape;587;p22">
            <a:extLst>
              <a:ext uri="{FF2B5EF4-FFF2-40B4-BE49-F238E27FC236}">
                <a16:creationId xmlns:a16="http://schemas.microsoft.com/office/drawing/2014/main" id="{5B70E798-45C7-A8C7-916D-CAD84DEF9D50}"/>
              </a:ext>
            </a:extLst>
          </p:cNvPr>
          <p:cNvSpPr txBox="1"/>
          <p:nvPr/>
        </p:nvSpPr>
        <p:spPr>
          <a:xfrm>
            <a:off x="3640696" y="318779"/>
            <a:ext cx="122055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DB 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A5F89A-B195-B002-D81B-E08FA7167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369" y="837894"/>
            <a:ext cx="1574800" cy="177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462981-678F-4B30-A6E0-10E6DB08D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403" y="2840143"/>
            <a:ext cx="2203823" cy="119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3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37" y="186087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시스템 모듈 상세 설계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" name="Google Shape;585;p22">
            <a:extLst>
              <a:ext uri="{FF2B5EF4-FFF2-40B4-BE49-F238E27FC236}">
                <a16:creationId xmlns:a16="http://schemas.microsoft.com/office/drawing/2014/main" id="{61CABC85-EBA3-C84C-F6FF-C227CC2D30A3}"/>
              </a:ext>
            </a:extLst>
          </p:cNvPr>
          <p:cNvSpPr/>
          <p:nvPr/>
        </p:nvSpPr>
        <p:spPr>
          <a:xfrm>
            <a:off x="-1" y="349121"/>
            <a:ext cx="5635693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" name="Google Shape;586;p22">
            <a:extLst>
              <a:ext uri="{FF2B5EF4-FFF2-40B4-BE49-F238E27FC236}">
                <a16:creationId xmlns:a16="http://schemas.microsoft.com/office/drawing/2014/main" id="{5125726D-24C7-1713-7C8B-E66DD64E9F49}"/>
              </a:ext>
            </a:extLst>
          </p:cNvPr>
          <p:cNvSpPr/>
          <p:nvPr/>
        </p:nvSpPr>
        <p:spPr>
          <a:xfrm>
            <a:off x="0" y="354825"/>
            <a:ext cx="3573624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" name="Google Shape;587;p22">
            <a:extLst>
              <a:ext uri="{FF2B5EF4-FFF2-40B4-BE49-F238E27FC236}">
                <a16:creationId xmlns:a16="http://schemas.microsoft.com/office/drawing/2014/main" id="{620BE990-A0C1-2F8E-FC24-F5DA51FAD494}"/>
              </a:ext>
            </a:extLst>
          </p:cNvPr>
          <p:cNvSpPr txBox="1"/>
          <p:nvPr/>
        </p:nvSpPr>
        <p:spPr>
          <a:xfrm>
            <a:off x="735469" y="318779"/>
            <a:ext cx="277284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시스템 상세 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7" name="Google Shape;587;p22">
            <a:extLst>
              <a:ext uri="{FF2B5EF4-FFF2-40B4-BE49-F238E27FC236}">
                <a16:creationId xmlns:a16="http://schemas.microsoft.com/office/drawing/2014/main" id="{5B70E798-45C7-A8C7-916D-CAD84DEF9D50}"/>
              </a:ext>
            </a:extLst>
          </p:cNvPr>
          <p:cNvSpPr txBox="1"/>
          <p:nvPr/>
        </p:nvSpPr>
        <p:spPr>
          <a:xfrm>
            <a:off x="3551629" y="318779"/>
            <a:ext cx="195777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api</a:t>
            </a:r>
            <a:r>
              <a:rPr 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D28EDD3-6D85-F4FB-99C0-988EF09C4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8483" y="353771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C3AAEA6-6BE7-046F-1000-1DB436729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39632"/>
              </p:ext>
            </p:extLst>
          </p:nvPr>
        </p:nvGraphicFramePr>
        <p:xfrm>
          <a:off x="2248483" y="3445237"/>
          <a:ext cx="4591050" cy="1000125"/>
        </p:xfrm>
        <a:graphic>
          <a:graphicData uri="http://schemas.openxmlformats.org/drawingml/2006/table">
            <a:tbl>
              <a:tblPr/>
              <a:tblGrid>
                <a:gridCol w="428625">
                  <a:extLst>
                    <a:ext uri="{9D8B030D-6E8A-4147-A177-3AD203B41FA5}">
                      <a16:colId xmlns:a16="http://schemas.microsoft.com/office/drawing/2014/main" val="59160347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095058089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282655413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1856297575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5413666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기능</a:t>
                      </a:r>
                      <a:endParaRPr lang="ko-KR" alt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method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URL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Request Body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반환 데이터</a:t>
                      </a:r>
                      <a:endParaRPr lang="ko-KR" alt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07345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/api/place/create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여행 장소 정보</a:t>
                      </a:r>
                      <a:endParaRPr lang="ko-KR" alt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0642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GET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/api/places/read/{sid}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여행 장소 정보</a:t>
                      </a:r>
                      <a:endParaRPr lang="ko-KR" alt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7586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/api/place/update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여행 장소 정보</a:t>
                      </a:r>
                      <a:endParaRPr lang="ko-KR" alt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94398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GET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/api/place/delete/{pid}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795434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16D89943-F26D-06E5-3D82-F41DF4DA3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8483" y="3445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2455D0-3EEF-DE30-E2F4-DE0D5939E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88" y="1015848"/>
            <a:ext cx="7772400" cy="20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81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51" y="186087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시스템 모듈 상세 설계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" name="Google Shape;585;p22">
            <a:extLst>
              <a:ext uri="{FF2B5EF4-FFF2-40B4-BE49-F238E27FC236}">
                <a16:creationId xmlns:a16="http://schemas.microsoft.com/office/drawing/2014/main" id="{61CABC85-EBA3-C84C-F6FF-C227CC2D30A3}"/>
              </a:ext>
            </a:extLst>
          </p:cNvPr>
          <p:cNvSpPr/>
          <p:nvPr/>
        </p:nvSpPr>
        <p:spPr>
          <a:xfrm>
            <a:off x="-1" y="349121"/>
            <a:ext cx="5635693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ko-Kore-KR" altLang="en-US"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" name="Google Shape;586;p22">
            <a:extLst>
              <a:ext uri="{FF2B5EF4-FFF2-40B4-BE49-F238E27FC236}">
                <a16:creationId xmlns:a16="http://schemas.microsoft.com/office/drawing/2014/main" id="{5125726D-24C7-1713-7C8B-E66DD64E9F49}"/>
              </a:ext>
            </a:extLst>
          </p:cNvPr>
          <p:cNvSpPr/>
          <p:nvPr/>
        </p:nvSpPr>
        <p:spPr>
          <a:xfrm>
            <a:off x="0" y="354825"/>
            <a:ext cx="3573624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" name="Google Shape;587;p22">
            <a:extLst>
              <a:ext uri="{FF2B5EF4-FFF2-40B4-BE49-F238E27FC236}">
                <a16:creationId xmlns:a16="http://schemas.microsoft.com/office/drawing/2014/main" id="{620BE990-A0C1-2F8E-FC24-F5DA51FAD494}"/>
              </a:ext>
            </a:extLst>
          </p:cNvPr>
          <p:cNvSpPr txBox="1"/>
          <p:nvPr/>
        </p:nvSpPr>
        <p:spPr>
          <a:xfrm>
            <a:off x="735469" y="318779"/>
            <a:ext cx="277284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시스템 상세 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7" name="Google Shape;587;p22">
            <a:extLst>
              <a:ext uri="{FF2B5EF4-FFF2-40B4-BE49-F238E27FC236}">
                <a16:creationId xmlns:a16="http://schemas.microsoft.com/office/drawing/2014/main" id="{5B70E798-45C7-A8C7-916D-CAD84DEF9D50}"/>
              </a:ext>
            </a:extLst>
          </p:cNvPr>
          <p:cNvSpPr txBox="1"/>
          <p:nvPr/>
        </p:nvSpPr>
        <p:spPr>
          <a:xfrm>
            <a:off x="3551629" y="318779"/>
            <a:ext cx="195777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api</a:t>
            </a:r>
            <a:r>
              <a:rPr 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설계</a:t>
            </a: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-place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6D7A492-9D54-BCA6-AE6E-937821173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957332"/>
              </p:ext>
            </p:extLst>
          </p:nvPr>
        </p:nvGraphicFramePr>
        <p:xfrm>
          <a:off x="2479849" y="847507"/>
          <a:ext cx="4184302" cy="3977214"/>
        </p:xfrm>
        <a:graphic>
          <a:graphicData uri="http://schemas.openxmlformats.org/drawingml/2006/table">
            <a:tbl>
              <a:tblPr/>
              <a:tblGrid>
                <a:gridCol w="2135557">
                  <a:extLst>
                    <a:ext uri="{9D8B030D-6E8A-4147-A177-3AD203B41FA5}">
                      <a16:colId xmlns:a16="http://schemas.microsoft.com/office/drawing/2014/main" val="4174565901"/>
                    </a:ext>
                  </a:extLst>
                </a:gridCol>
                <a:gridCol w="2048745">
                  <a:extLst>
                    <a:ext uri="{9D8B030D-6E8A-4147-A177-3AD203B41FA5}">
                      <a16:colId xmlns:a16="http://schemas.microsoft.com/office/drawing/2014/main" val="2089491041"/>
                    </a:ext>
                  </a:extLst>
                </a:gridCol>
              </a:tblGrid>
              <a:tr h="17325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Request Body</a:t>
                      </a:r>
                      <a:endParaRPr lang="en-US" sz="1200">
                        <a:effectLst/>
                      </a:endParaRPr>
                    </a:p>
                  </a:txBody>
                  <a:tcPr marL="27945" marR="27945" marT="27945" marB="2794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반환 데이터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27945" marR="27945" marT="27945" marB="2794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460078"/>
                  </a:ext>
                </a:extLst>
              </a:tr>
              <a:tr h="378416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데이터 개요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특정 여행 장소 정보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100" dirty="0">
                          <a:effectLst/>
                        </a:rPr>
                      </a:b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Body Content type : </a:t>
                      </a:r>
                      <a:r>
                        <a:rPr lang="en-US" sz="8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application/</a:t>
                      </a:r>
                      <a:r>
                        <a:rPr lang="en-US" sz="800" b="1" i="0" u="none" strike="noStrike" dirty="0" err="1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json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ex)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{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"name" : "</a:t>
                      </a:r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남산서울타워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",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address" : "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서울 용산구 남산공원길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105",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latitude" : 37.5511694,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"longitude" : 126.9882266,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"category" : "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관광지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", 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visit_date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": "2023.02.20",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"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sid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 : 1,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"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uid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 : 1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}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100" dirty="0">
                          <a:effectLst/>
                        </a:rPr>
                      </a:b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key : 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name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장소 이름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address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주소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latitude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위도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longitude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경도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category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장소 카테고리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visit_date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방문 날짜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sid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일정 고유 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id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uid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사용자 고유 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id</a:t>
                      </a:r>
                      <a:endParaRPr lang="en-US" sz="1100" dirty="0">
                        <a:effectLst/>
                      </a:endParaRPr>
                    </a:p>
                  </a:txBody>
                  <a:tcPr marL="27945" marR="27945" marT="27945" marB="2794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데이터 개요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특정 여행 장소 정보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100" dirty="0">
                          <a:effectLst/>
                        </a:rPr>
                      </a:b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Body Content type : </a:t>
                      </a:r>
                      <a:r>
                        <a:rPr lang="en-US" sz="8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application/</a:t>
                      </a:r>
                      <a:r>
                        <a:rPr lang="en-US" sz="800" b="1" i="0" u="none" strike="noStrike" dirty="0" err="1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json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ex)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{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"places": [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{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"address": "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대한민국 서울특별시 용산구 남산공원길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10",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category": “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관광지”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latitude": 37.5511694,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"longitude": 126.9882266,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"name": “”</a:t>
                      </a:r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남산서울타워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pid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": 1,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"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sid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": 1,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"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uid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": 1,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"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visit_date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": "2023.02.20"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}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]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}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key : 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name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장소 이름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address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주소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latitude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위도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longitude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경도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category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장소 카테고리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visit_date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방문 날짜</a:t>
                      </a:r>
                      <a:endParaRPr lang="ko-KR" alt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sid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일정 고유 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id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uid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사용자 고유 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id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pid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장소 고유 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id</a:t>
                      </a:r>
                      <a:endParaRPr lang="en-US" sz="1100" dirty="0">
                        <a:effectLst/>
                      </a:endParaRPr>
                    </a:p>
                  </a:txBody>
                  <a:tcPr marL="27945" marR="27945" marT="27945" marB="2794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39223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7F60149B-6465-341E-A346-DB1E5ABE7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663" y="10525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246179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시스템 모듈 상세 설계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" name="Google Shape;585;p22">
            <a:extLst>
              <a:ext uri="{FF2B5EF4-FFF2-40B4-BE49-F238E27FC236}">
                <a16:creationId xmlns:a16="http://schemas.microsoft.com/office/drawing/2014/main" id="{61CABC85-EBA3-C84C-F6FF-C227CC2D30A3}"/>
              </a:ext>
            </a:extLst>
          </p:cNvPr>
          <p:cNvSpPr/>
          <p:nvPr/>
        </p:nvSpPr>
        <p:spPr>
          <a:xfrm>
            <a:off x="-1" y="349121"/>
            <a:ext cx="5635693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ko-Kore-KR" altLang="en-US" sz="1400" b="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" name="Google Shape;586;p22">
            <a:extLst>
              <a:ext uri="{FF2B5EF4-FFF2-40B4-BE49-F238E27FC236}">
                <a16:creationId xmlns:a16="http://schemas.microsoft.com/office/drawing/2014/main" id="{5125726D-24C7-1713-7C8B-E66DD64E9F49}"/>
              </a:ext>
            </a:extLst>
          </p:cNvPr>
          <p:cNvSpPr/>
          <p:nvPr/>
        </p:nvSpPr>
        <p:spPr>
          <a:xfrm>
            <a:off x="0" y="354825"/>
            <a:ext cx="3573624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" name="Google Shape;587;p22">
            <a:extLst>
              <a:ext uri="{FF2B5EF4-FFF2-40B4-BE49-F238E27FC236}">
                <a16:creationId xmlns:a16="http://schemas.microsoft.com/office/drawing/2014/main" id="{620BE990-A0C1-2F8E-FC24-F5DA51FAD494}"/>
              </a:ext>
            </a:extLst>
          </p:cNvPr>
          <p:cNvSpPr txBox="1"/>
          <p:nvPr/>
        </p:nvSpPr>
        <p:spPr>
          <a:xfrm>
            <a:off x="735469" y="318779"/>
            <a:ext cx="2772841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5.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시스템 상세 설계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7" name="Google Shape;587;p22">
            <a:extLst>
              <a:ext uri="{FF2B5EF4-FFF2-40B4-BE49-F238E27FC236}">
                <a16:creationId xmlns:a16="http://schemas.microsoft.com/office/drawing/2014/main" id="{5B70E798-45C7-A8C7-916D-CAD84DEF9D50}"/>
              </a:ext>
            </a:extLst>
          </p:cNvPr>
          <p:cNvSpPr txBox="1"/>
          <p:nvPr/>
        </p:nvSpPr>
        <p:spPr>
          <a:xfrm>
            <a:off x="3551629" y="318779"/>
            <a:ext cx="195777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데이터 학습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F60149B-6465-341E-A346-DB1E5ABE7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663" y="10525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14B776-28B3-2168-78BE-55B3AF171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76" y="1194317"/>
            <a:ext cx="4520251" cy="314305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6CB72D2-396A-FC0F-7689-A1909EB40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654" y="1265421"/>
            <a:ext cx="3427794" cy="300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17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3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3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3"/>
          <p:cNvSpPr txBox="1"/>
          <p:nvPr/>
        </p:nvSpPr>
        <p:spPr>
          <a:xfrm>
            <a:off x="741954" y="339553"/>
            <a:ext cx="3000000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6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환경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BBB5AFB2-FE19-0BA4-2835-3F6CE36C2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450711"/>
              </p:ext>
            </p:extLst>
          </p:nvPr>
        </p:nvGraphicFramePr>
        <p:xfrm>
          <a:off x="1870899" y="969491"/>
          <a:ext cx="5626032" cy="3709048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561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5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73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개발 언어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Swift, Python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773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프레임워크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Flask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DB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MySQL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라이브러리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PyTorch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 YOLOv5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180617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Oepn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API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Naver </a:t>
                      </a:r>
                      <a:r>
                        <a:rPr lang="en-US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Clova</a:t>
                      </a: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 </a:t>
                      </a: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OCR API , Google Maps</a:t>
                      </a: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Infra</a:t>
                      </a:r>
                      <a:endParaRPr lang="en" altLang="ko-Kore-KR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 Amazon EC2,Amagzon S3, Docker</a:t>
                      </a: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2886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 방법론</a:t>
                      </a: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애자일 개발방법론</a:t>
                      </a: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74057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협업 및 기타 도구 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Git, GitHub, Jira, Figma, Slack</a:t>
                      </a:r>
                      <a:endParaRPr lang="en" altLang="ko-Kore-KR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2369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4"/>
          <p:cNvSpPr txBox="1">
            <a:spLocks noGrp="1"/>
          </p:cNvSpPr>
          <p:nvPr>
            <p:ph type="subTitle" idx="1"/>
          </p:nvPr>
        </p:nvSpPr>
        <p:spPr>
          <a:xfrm>
            <a:off x="350323" y="3491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7" name="Google Shape;607;p24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08" name="Google Shape;608;p24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09" name="Google Shape;609;p24"/>
          <p:cNvSpPr txBox="1"/>
          <p:nvPr/>
        </p:nvSpPr>
        <p:spPr>
          <a:xfrm>
            <a:off x="737777" y="315172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8.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업무분담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947EE789-FA25-B4BE-CC27-624B484F80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39435"/>
              </p:ext>
            </p:extLst>
          </p:nvPr>
        </p:nvGraphicFramePr>
        <p:xfrm>
          <a:off x="896675" y="1348275"/>
          <a:ext cx="7232989" cy="2107764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43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5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56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1555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팀원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성명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학번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주요 역할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7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이승현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2017144027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학습</a:t>
                      </a: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UI/UX </a:t>
                      </a:r>
                      <a:r>
                        <a:rPr lang="en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427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이정동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2018158026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서버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인프라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설계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박준희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2018158015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서버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인프라</a:t>
                      </a: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설계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박다미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2020316017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</a:t>
                      </a:r>
                      <a:r>
                        <a:rPr lang="en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UI/UX </a:t>
                      </a:r>
                      <a:r>
                        <a:rPr lang="en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37" y="183993"/>
            <a:ext cx="8642925" cy="4775513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7" name="Google Shape;627;p26"/>
          <p:cNvSpPr/>
          <p:nvPr/>
        </p:nvSpPr>
        <p:spPr>
          <a:xfrm>
            <a:off x="0" y="349121"/>
            <a:ext cx="3769567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28" name="Google Shape;628;p26"/>
          <p:cNvSpPr/>
          <p:nvPr/>
        </p:nvSpPr>
        <p:spPr>
          <a:xfrm>
            <a:off x="0" y="354825"/>
            <a:ext cx="2528596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29" name="Google Shape;629;p26"/>
          <p:cNvSpPr txBox="1"/>
          <p:nvPr/>
        </p:nvSpPr>
        <p:spPr>
          <a:xfrm>
            <a:off x="755069" y="313859"/>
            <a:ext cx="1521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9.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수행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일정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68B7C9C-4B0C-1758-5265-710A7D738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387228"/>
              </p:ext>
            </p:extLst>
          </p:nvPr>
        </p:nvGraphicFramePr>
        <p:xfrm>
          <a:off x="1851589" y="1033093"/>
          <a:ext cx="4419019" cy="3657600"/>
        </p:xfrm>
        <a:graphic>
          <a:graphicData uri="http://schemas.openxmlformats.org/drawingml/2006/table">
            <a:tbl>
              <a:tblPr firstRow="1" bandRow="1">
                <a:tableStyleId>{EC8E13C1-B6B5-4A48-AD61-6D59A9098B99}</a:tableStyleId>
              </a:tblPr>
              <a:tblGrid>
                <a:gridCol w="977482">
                  <a:extLst>
                    <a:ext uri="{9D8B030D-6E8A-4147-A177-3AD203B41FA5}">
                      <a16:colId xmlns:a16="http://schemas.microsoft.com/office/drawing/2014/main" val="2616080630"/>
                    </a:ext>
                  </a:extLst>
                </a:gridCol>
                <a:gridCol w="1211645">
                  <a:extLst>
                    <a:ext uri="{9D8B030D-6E8A-4147-A177-3AD203B41FA5}">
                      <a16:colId xmlns:a16="http://schemas.microsoft.com/office/drawing/2014/main" val="27228894"/>
                    </a:ext>
                  </a:extLst>
                </a:gridCol>
                <a:gridCol w="557473">
                  <a:extLst>
                    <a:ext uri="{9D8B030D-6E8A-4147-A177-3AD203B41FA5}">
                      <a16:colId xmlns:a16="http://schemas.microsoft.com/office/drawing/2014/main" val="3021906188"/>
                    </a:ext>
                  </a:extLst>
                </a:gridCol>
                <a:gridCol w="557473">
                  <a:extLst>
                    <a:ext uri="{9D8B030D-6E8A-4147-A177-3AD203B41FA5}">
                      <a16:colId xmlns:a16="http://schemas.microsoft.com/office/drawing/2014/main" val="530605148"/>
                    </a:ext>
                  </a:extLst>
                </a:gridCol>
                <a:gridCol w="557473">
                  <a:extLst>
                    <a:ext uri="{9D8B030D-6E8A-4147-A177-3AD203B41FA5}">
                      <a16:colId xmlns:a16="http://schemas.microsoft.com/office/drawing/2014/main" val="789438750"/>
                    </a:ext>
                  </a:extLst>
                </a:gridCol>
                <a:gridCol w="557473">
                  <a:extLst>
                    <a:ext uri="{9D8B030D-6E8A-4147-A177-3AD203B41FA5}">
                      <a16:colId xmlns:a16="http://schemas.microsoft.com/office/drawing/2014/main" val="24476482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항목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추진사항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2022.12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2023.1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2023.2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2023.3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52839"/>
                  </a:ext>
                </a:extLst>
              </a:tr>
              <a:tr h="15807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요구사항  정의 및</a:t>
                      </a:r>
                      <a:endParaRPr lang="en-US" altLang="ko-KR" sz="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분석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문제정의 및 분석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418338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요구사항 명세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684838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제안서 및 계획서 작성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308558"/>
                  </a:ext>
                </a:extLst>
              </a:tr>
              <a:tr h="158079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설계 및 </a:t>
                      </a:r>
                      <a:endParaRPr lang="en-US" altLang="ko-KR" sz="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시나리오 구성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상세 설계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600" b="0" i="0" u="none" strike="noStrike" cap="none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600" b="0" i="0" u="none" strike="noStrike" cap="none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645918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전체적인 </a:t>
                      </a:r>
                      <a:r>
                        <a:rPr lang="en-US" altLang="ko-KR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구성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600" b="0" i="0" u="none" strike="noStrike" cap="none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600" b="0" i="0" u="none" strike="noStrike" cap="none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5422887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시나리오 검토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886169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Yolo5 </a:t>
                      </a:r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카테고리별 데이터수집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171459"/>
                  </a:ext>
                </a:extLst>
              </a:tr>
              <a:tr h="158079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세부 설계 및 구현</a:t>
                      </a:r>
                    </a:p>
                    <a:p>
                      <a:pPr algn="ctr"/>
                      <a:endParaRPr lang="ko-KR" altLang="en-US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프로토타입 모델 개발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712960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 </a:t>
                      </a:r>
                      <a:r>
                        <a:rPr lang="en-US" altLang="ko-KR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Infra</a:t>
                      </a:r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구축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610901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 관련 </a:t>
                      </a:r>
                      <a:r>
                        <a:rPr lang="en-US" altLang="ko-KR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  </a:t>
                      </a:r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설계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13684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여행 일정 관리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591963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여행 일지 작성 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410833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여행장소 지도 시각화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584116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여행 사진 관리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144886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여행 관련 </a:t>
                      </a:r>
                      <a:r>
                        <a:rPr lang="en-US" altLang="ko-KR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  </a:t>
                      </a:r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설계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946766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여행지 추천기능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927647"/>
                  </a:ext>
                </a:extLst>
              </a:tr>
              <a:tr h="17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Clova OCR API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549116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Yolov5 </a:t>
                      </a:r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라이브러리 구현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626389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Yolov5 </a:t>
                      </a:r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4354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731431F1-0507-F102-1A52-3C4A2A9CD756}"/>
              </a:ext>
            </a:extLst>
          </p:cNvPr>
          <p:cNvSpPr/>
          <p:nvPr/>
        </p:nvSpPr>
        <p:spPr>
          <a:xfrm>
            <a:off x="7390961" y="2082753"/>
            <a:ext cx="371555" cy="1571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BB5972-F887-E278-E29F-339747B5DE1D}"/>
              </a:ext>
            </a:extLst>
          </p:cNvPr>
          <p:cNvSpPr/>
          <p:nvPr/>
        </p:nvSpPr>
        <p:spPr>
          <a:xfrm>
            <a:off x="7390960" y="2348022"/>
            <a:ext cx="371555" cy="1571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0511BD-CAF9-6703-50D8-A39CEEC43934}"/>
              </a:ext>
            </a:extLst>
          </p:cNvPr>
          <p:cNvSpPr/>
          <p:nvPr/>
        </p:nvSpPr>
        <p:spPr>
          <a:xfrm>
            <a:off x="7390959" y="2613291"/>
            <a:ext cx="371555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855E02-CDD0-E5D5-CBCF-87BF8F25D587}"/>
              </a:ext>
            </a:extLst>
          </p:cNvPr>
          <p:cNvSpPr txBox="1"/>
          <p:nvPr/>
        </p:nvSpPr>
        <p:spPr>
          <a:xfrm>
            <a:off x="7762514" y="2045918"/>
            <a:ext cx="442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완료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245364-BDE0-20D9-E0E0-2CF8C01744DE}"/>
              </a:ext>
            </a:extLst>
          </p:cNvPr>
          <p:cNvSpPr txBox="1"/>
          <p:nvPr/>
        </p:nvSpPr>
        <p:spPr>
          <a:xfrm>
            <a:off x="7762514" y="2322763"/>
            <a:ext cx="562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진행중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0D19F-7A9B-E6D9-7E64-24A98BC991CC}"/>
              </a:ext>
            </a:extLst>
          </p:cNvPr>
          <p:cNvSpPr txBox="1"/>
          <p:nvPr/>
        </p:nvSpPr>
        <p:spPr>
          <a:xfrm>
            <a:off x="7755214" y="2576456"/>
            <a:ext cx="562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예정</a:t>
            </a:r>
          </a:p>
        </p:txBody>
      </p:sp>
      <p:sp>
        <p:nvSpPr>
          <p:cNvPr id="13" name="Google Shape;629;p26">
            <a:extLst>
              <a:ext uri="{FF2B5EF4-FFF2-40B4-BE49-F238E27FC236}">
                <a16:creationId xmlns:a16="http://schemas.microsoft.com/office/drawing/2014/main" id="{0FD50181-7776-55FB-1EAF-274C8E087F78}"/>
              </a:ext>
            </a:extLst>
          </p:cNvPr>
          <p:cNvSpPr txBox="1"/>
          <p:nvPr/>
        </p:nvSpPr>
        <p:spPr>
          <a:xfrm>
            <a:off x="2664884" y="313859"/>
            <a:ext cx="1521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진행도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37" y="183993"/>
            <a:ext cx="8642925" cy="4775513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9" name="Google Shape;629;p26"/>
          <p:cNvSpPr txBox="1"/>
          <p:nvPr/>
        </p:nvSpPr>
        <p:spPr>
          <a:xfrm>
            <a:off x="755069" y="31385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9.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수행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일정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1431F1-0507-F102-1A52-3C4A2A9CD756}"/>
              </a:ext>
            </a:extLst>
          </p:cNvPr>
          <p:cNvSpPr/>
          <p:nvPr/>
        </p:nvSpPr>
        <p:spPr>
          <a:xfrm>
            <a:off x="7390961" y="2082753"/>
            <a:ext cx="371555" cy="1571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BB5972-F887-E278-E29F-339747B5DE1D}"/>
              </a:ext>
            </a:extLst>
          </p:cNvPr>
          <p:cNvSpPr/>
          <p:nvPr/>
        </p:nvSpPr>
        <p:spPr>
          <a:xfrm>
            <a:off x="7390960" y="2348022"/>
            <a:ext cx="371555" cy="1571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0511BD-CAF9-6703-50D8-A39CEEC43934}"/>
              </a:ext>
            </a:extLst>
          </p:cNvPr>
          <p:cNvSpPr/>
          <p:nvPr/>
        </p:nvSpPr>
        <p:spPr>
          <a:xfrm>
            <a:off x="7390959" y="2613291"/>
            <a:ext cx="371555" cy="15716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855E02-CDD0-E5D5-CBCF-87BF8F25D587}"/>
              </a:ext>
            </a:extLst>
          </p:cNvPr>
          <p:cNvSpPr txBox="1"/>
          <p:nvPr/>
        </p:nvSpPr>
        <p:spPr>
          <a:xfrm>
            <a:off x="7762514" y="2045918"/>
            <a:ext cx="442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완료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245364-BDE0-20D9-E0E0-2CF8C01744DE}"/>
              </a:ext>
            </a:extLst>
          </p:cNvPr>
          <p:cNvSpPr txBox="1"/>
          <p:nvPr/>
        </p:nvSpPr>
        <p:spPr>
          <a:xfrm>
            <a:off x="7762514" y="2322763"/>
            <a:ext cx="562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진행중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0D19F-7A9B-E6D9-7E64-24A98BC991CC}"/>
              </a:ext>
            </a:extLst>
          </p:cNvPr>
          <p:cNvSpPr txBox="1"/>
          <p:nvPr/>
        </p:nvSpPr>
        <p:spPr>
          <a:xfrm>
            <a:off x="7755214" y="2576456"/>
            <a:ext cx="562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예정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FC897E9-A903-5DDB-1879-56D5D359E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019845"/>
              </p:ext>
            </p:extLst>
          </p:nvPr>
        </p:nvGraphicFramePr>
        <p:xfrm>
          <a:off x="1171640" y="1822075"/>
          <a:ext cx="5848783" cy="1463040"/>
        </p:xfrm>
        <a:graphic>
          <a:graphicData uri="http://schemas.openxmlformats.org/drawingml/2006/table">
            <a:tbl>
              <a:tblPr firstRow="1" bandRow="1">
                <a:tableStyleId>{EC8E13C1-B6B5-4A48-AD61-6D59A9098B99}</a:tableStyleId>
              </a:tblPr>
              <a:tblGrid>
                <a:gridCol w="859856">
                  <a:extLst>
                    <a:ext uri="{9D8B030D-6E8A-4147-A177-3AD203B41FA5}">
                      <a16:colId xmlns:a16="http://schemas.microsoft.com/office/drawing/2014/main" val="2616080630"/>
                    </a:ext>
                  </a:extLst>
                </a:gridCol>
                <a:gridCol w="1065839">
                  <a:extLst>
                    <a:ext uri="{9D8B030D-6E8A-4147-A177-3AD203B41FA5}">
                      <a16:colId xmlns:a16="http://schemas.microsoft.com/office/drawing/2014/main" val="27228894"/>
                    </a:ext>
                  </a:extLst>
                </a:gridCol>
                <a:gridCol w="490386">
                  <a:extLst>
                    <a:ext uri="{9D8B030D-6E8A-4147-A177-3AD203B41FA5}">
                      <a16:colId xmlns:a16="http://schemas.microsoft.com/office/drawing/2014/main" val="789438750"/>
                    </a:ext>
                  </a:extLst>
                </a:gridCol>
                <a:gridCol w="490386">
                  <a:extLst>
                    <a:ext uri="{9D8B030D-6E8A-4147-A177-3AD203B41FA5}">
                      <a16:colId xmlns:a16="http://schemas.microsoft.com/office/drawing/2014/main" val="2447648214"/>
                    </a:ext>
                  </a:extLst>
                </a:gridCol>
                <a:gridCol w="490386">
                  <a:extLst>
                    <a:ext uri="{9D8B030D-6E8A-4147-A177-3AD203B41FA5}">
                      <a16:colId xmlns:a16="http://schemas.microsoft.com/office/drawing/2014/main" val="887683478"/>
                    </a:ext>
                  </a:extLst>
                </a:gridCol>
                <a:gridCol w="490386">
                  <a:extLst>
                    <a:ext uri="{9D8B030D-6E8A-4147-A177-3AD203B41FA5}">
                      <a16:colId xmlns:a16="http://schemas.microsoft.com/office/drawing/2014/main" val="341422700"/>
                    </a:ext>
                  </a:extLst>
                </a:gridCol>
                <a:gridCol w="490386">
                  <a:extLst>
                    <a:ext uri="{9D8B030D-6E8A-4147-A177-3AD203B41FA5}">
                      <a16:colId xmlns:a16="http://schemas.microsoft.com/office/drawing/2014/main" val="1108985412"/>
                    </a:ext>
                  </a:extLst>
                </a:gridCol>
                <a:gridCol w="490386">
                  <a:extLst>
                    <a:ext uri="{9D8B030D-6E8A-4147-A177-3AD203B41FA5}">
                      <a16:colId xmlns:a16="http://schemas.microsoft.com/office/drawing/2014/main" val="600613587"/>
                    </a:ext>
                  </a:extLst>
                </a:gridCol>
                <a:gridCol w="490386">
                  <a:extLst>
                    <a:ext uri="{9D8B030D-6E8A-4147-A177-3AD203B41FA5}">
                      <a16:colId xmlns:a16="http://schemas.microsoft.com/office/drawing/2014/main" val="3301711573"/>
                    </a:ext>
                  </a:extLst>
                </a:gridCol>
                <a:gridCol w="490386">
                  <a:extLst>
                    <a:ext uri="{9D8B030D-6E8A-4147-A177-3AD203B41FA5}">
                      <a16:colId xmlns:a16="http://schemas.microsoft.com/office/drawing/2014/main" val="22554355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2023.2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2023.3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2023.4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2023.5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2023.6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2023.7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2023.8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2023.9</a:t>
                      </a:r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52839"/>
                  </a:ext>
                </a:extLst>
              </a:tr>
              <a:tr h="158079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데모 및 보완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Yolov5 </a:t>
                      </a:r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550571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시험 및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통합 테스트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rgbClr val="C3320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rgbClr val="C3320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947313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시제품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rgbClr val="C3320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rgbClr val="C3320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929503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유지보수 및 안전성 보강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8955"/>
                  </a:ext>
                </a:extLst>
              </a:tr>
              <a:tr h="1580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코딩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449471"/>
                  </a:ext>
                </a:extLst>
              </a:tr>
              <a:tr h="158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데모 및 출품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62577"/>
                  </a:ext>
                </a:extLst>
              </a:tr>
              <a:tr h="158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보고서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보고서 작성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98793"/>
                  </a:ext>
                </a:extLst>
              </a:tr>
            </a:tbl>
          </a:graphicData>
        </a:graphic>
      </p:graphicFrame>
      <p:sp>
        <p:nvSpPr>
          <p:cNvPr id="2" name="Google Shape;627;p26">
            <a:extLst>
              <a:ext uri="{FF2B5EF4-FFF2-40B4-BE49-F238E27FC236}">
                <a16:creationId xmlns:a16="http://schemas.microsoft.com/office/drawing/2014/main" id="{8ED02B86-7B6D-97A7-2AC9-C182F14A574E}"/>
              </a:ext>
            </a:extLst>
          </p:cNvPr>
          <p:cNvSpPr/>
          <p:nvPr/>
        </p:nvSpPr>
        <p:spPr>
          <a:xfrm>
            <a:off x="0" y="349121"/>
            <a:ext cx="4049486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0" name="Google Shape;628;p26">
            <a:extLst>
              <a:ext uri="{FF2B5EF4-FFF2-40B4-BE49-F238E27FC236}">
                <a16:creationId xmlns:a16="http://schemas.microsoft.com/office/drawing/2014/main" id="{93F99D9B-D98E-4509-54E4-DA52A0E94B0D}"/>
              </a:ext>
            </a:extLst>
          </p:cNvPr>
          <p:cNvSpPr/>
          <p:nvPr/>
        </p:nvSpPr>
        <p:spPr>
          <a:xfrm>
            <a:off x="0" y="354825"/>
            <a:ext cx="2528596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1" name="Google Shape;629;p26">
            <a:extLst>
              <a:ext uri="{FF2B5EF4-FFF2-40B4-BE49-F238E27FC236}">
                <a16:creationId xmlns:a16="http://schemas.microsoft.com/office/drawing/2014/main" id="{0753C61E-195C-5504-4A06-51538E36F0EC}"/>
              </a:ext>
            </a:extLst>
          </p:cNvPr>
          <p:cNvSpPr txBox="1"/>
          <p:nvPr/>
        </p:nvSpPr>
        <p:spPr>
          <a:xfrm>
            <a:off x="755069" y="313859"/>
            <a:ext cx="1521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9.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수행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일정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13" name="Google Shape;629;p26">
            <a:extLst>
              <a:ext uri="{FF2B5EF4-FFF2-40B4-BE49-F238E27FC236}">
                <a16:creationId xmlns:a16="http://schemas.microsoft.com/office/drawing/2014/main" id="{03A87D45-036A-AA2C-3364-4C881D143A98}"/>
              </a:ext>
            </a:extLst>
          </p:cNvPr>
          <p:cNvSpPr txBox="1"/>
          <p:nvPr/>
        </p:nvSpPr>
        <p:spPr>
          <a:xfrm>
            <a:off x="2664884" y="313859"/>
            <a:ext cx="1269196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예정 일정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1485676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25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5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5"/>
          <p:cNvSpPr txBox="1"/>
          <p:nvPr/>
        </p:nvSpPr>
        <p:spPr>
          <a:xfrm>
            <a:off x="713683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10.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깃허브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주소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8582B7-EFAD-9244-09FF-664F9D12F1D8}"/>
              </a:ext>
            </a:extLst>
          </p:cNvPr>
          <p:cNvSpPr/>
          <p:nvPr/>
        </p:nvSpPr>
        <p:spPr>
          <a:xfrm>
            <a:off x="2213683" y="1032377"/>
            <a:ext cx="4103018" cy="4425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lang="ko-KR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16" name="Google Shape;616;p25"/>
          <p:cNvSpPr txBox="1">
            <a:spLocks noGrp="1"/>
          </p:cNvSpPr>
          <p:nvPr>
            <p:ph type="subTitle" idx="1"/>
          </p:nvPr>
        </p:nvSpPr>
        <p:spPr>
          <a:xfrm>
            <a:off x="2340634" y="1073585"/>
            <a:ext cx="3893932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ko-KR" sz="1400" b="1" i="1" kern="0" spc="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https://github.com/tukcom2023CD/BOSS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/>
            </a:endParaRPr>
          </a:p>
        </p:txBody>
      </p:sp>
      <p:grpSp>
        <p:nvGrpSpPr>
          <p:cNvPr id="53" name="Google Shape;1418;p36">
            <a:extLst>
              <a:ext uri="{FF2B5EF4-FFF2-40B4-BE49-F238E27FC236}">
                <a16:creationId xmlns:a16="http://schemas.microsoft.com/office/drawing/2014/main" id="{EDC4F9E8-F5D8-B467-B027-808509F8D6FB}"/>
              </a:ext>
            </a:extLst>
          </p:cNvPr>
          <p:cNvGrpSpPr/>
          <p:nvPr/>
        </p:nvGrpSpPr>
        <p:grpSpPr>
          <a:xfrm>
            <a:off x="7102703" y="3098102"/>
            <a:ext cx="1024007" cy="1046689"/>
            <a:chOff x="706675" y="-487312"/>
            <a:chExt cx="1519700" cy="1456125"/>
          </a:xfrm>
        </p:grpSpPr>
        <p:sp>
          <p:nvSpPr>
            <p:cNvPr id="54" name="Google Shape;1419;p36">
              <a:extLst>
                <a:ext uri="{FF2B5EF4-FFF2-40B4-BE49-F238E27FC236}">
                  <a16:creationId xmlns:a16="http://schemas.microsoft.com/office/drawing/2014/main" id="{079EEC22-8461-3835-4108-8E524441FCF2}"/>
                </a:ext>
              </a:extLst>
            </p:cNvPr>
            <p:cNvSpPr/>
            <p:nvPr/>
          </p:nvSpPr>
          <p:spPr>
            <a:xfrm>
              <a:off x="775850" y="-418237"/>
              <a:ext cx="1450525" cy="1387050"/>
            </a:xfrm>
            <a:custGeom>
              <a:avLst/>
              <a:gdLst/>
              <a:ahLst/>
              <a:cxnLst/>
              <a:rect l="l" t="t" r="r" b="b"/>
              <a:pathLst>
                <a:path w="58021" h="55482" extrusionOk="0">
                  <a:moveTo>
                    <a:pt x="36288" y="49010"/>
                  </a:moveTo>
                  <a:lnTo>
                    <a:pt x="36323" y="49045"/>
                  </a:lnTo>
                  <a:cubicBezTo>
                    <a:pt x="36233" y="49063"/>
                    <a:pt x="36157" y="49074"/>
                    <a:pt x="36124" y="49074"/>
                  </a:cubicBezTo>
                  <a:cubicBezTo>
                    <a:pt x="36080" y="49074"/>
                    <a:pt x="36113" y="49055"/>
                    <a:pt x="36288" y="49010"/>
                  </a:cubicBezTo>
                  <a:close/>
                  <a:moveTo>
                    <a:pt x="9118" y="1"/>
                  </a:moveTo>
                  <a:cubicBezTo>
                    <a:pt x="7699" y="1"/>
                    <a:pt x="6303" y="303"/>
                    <a:pt x="4964" y="995"/>
                  </a:cubicBezTo>
                  <a:cubicBezTo>
                    <a:pt x="3734" y="1434"/>
                    <a:pt x="2767" y="2400"/>
                    <a:pt x="2328" y="3586"/>
                  </a:cubicBezTo>
                  <a:cubicBezTo>
                    <a:pt x="0" y="8022"/>
                    <a:pt x="2196" y="12678"/>
                    <a:pt x="4788" y="16938"/>
                  </a:cubicBezTo>
                  <a:cubicBezTo>
                    <a:pt x="6149" y="19090"/>
                    <a:pt x="7687" y="21067"/>
                    <a:pt x="9400" y="22912"/>
                  </a:cubicBezTo>
                  <a:cubicBezTo>
                    <a:pt x="8038" y="23746"/>
                    <a:pt x="7028" y="25064"/>
                    <a:pt x="6633" y="26601"/>
                  </a:cubicBezTo>
                  <a:cubicBezTo>
                    <a:pt x="6193" y="28138"/>
                    <a:pt x="6413" y="29807"/>
                    <a:pt x="7204" y="31169"/>
                  </a:cubicBezTo>
                  <a:cubicBezTo>
                    <a:pt x="5666" y="32003"/>
                    <a:pt x="4568" y="33409"/>
                    <a:pt x="4173" y="35078"/>
                  </a:cubicBezTo>
                  <a:cubicBezTo>
                    <a:pt x="3426" y="37933"/>
                    <a:pt x="4744" y="40085"/>
                    <a:pt x="6501" y="41974"/>
                  </a:cubicBezTo>
                  <a:cubicBezTo>
                    <a:pt x="5578" y="45268"/>
                    <a:pt x="4832" y="48430"/>
                    <a:pt x="7511" y="51329"/>
                  </a:cubicBezTo>
                  <a:cubicBezTo>
                    <a:pt x="9245" y="53211"/>
                    <a:pt x="11214" y="54177"/>
                    <a:pt x="13123" y="54177"/>
                  </a:cubicBezTo>
                  <a:cubicBezTo>
                    <a:pt x="15177" y="54177"/>
                    <a:pt x="17163" y="53058"/>
                    <a:pt x="18711" y="50758"/>
                  </a:cubicBezTo>
                  <a:cubicBezTo>
                    <a:pt x="21434" y="46717"/>
                    <a:pt x="24069" y="42632"/>
                    <a:pt x="26705" y="38548"/>
                  </a:cubicBezTo>
                  <a:lnTo>
                    <a:pt x="32019" y="42940"/>
                  </a:lnTo>
                  <a:cubicBezTo>
                    <a:pt x="31668" y="44082"/>
                    <a:pt x="31404" y="45224"/>
                    <a:pt x="31360" y="46366"/>
                  </a:cubicBezTo>
                  <a:cubicBezTo>
                    <a:pt x="31229" y="49440"/>
                    <a:pt x="33161" y="51988"/>
                    <a:pt x="35401" y="53920"/>
                  </a:cubicBezTo>
                  <a:cubicBezTo>
                    <a:pt x="36608" y="54976"/>
                    <a:pt x="37961" y="55482"/>
                    <a:pt x="39289" y="55482"/>
                  </a:cubicBezTo>
                  <a:cubicBezTo>
                    <a:pt x="41054" y="55482"/>
                    <a:pt x="42776" y="54589"/>
                    <a:pt x="44054" y="52910"/>
                  </a:cubicBezTo>
                  <a:cubicBezTo>
                    <a:pt x="44493" y="52339"/>
                    <a:pt x="44888" y="51724"/>
                    <a:pt x="45327" y="51153"/>
                  </a:cubicBezTo>
                  <a:cubicBezTo>
                    <a:pt x="45681" y="51214"/>
                    <a:pt x="46037" y="51244"/>
                    <a:pt x="46391" y="51244"/>
                  </a:cubicBezTo>
                  <a:cubicBezTo>
                    <a:pt x="47837" y="51244"/>
                    <a:pt x="49249" y="50744"/>
                    <a:pt x="50378" y="49792"/>
                  </a:cubicBezTo>
                  <a:cubicBezTo>
                    <a:pt x="52047" y="48342"/>
                    <a:pt x="52838" y="46190"/>
                    <a:pt x="52487" y="43994"/>
                  </a:cubicBezTo>
                  <a:cubicBezTo>
                    <a:pt x="53102" y="43599"/>
                    <a:pt x="53673" y="43159"/>
                    <a:pt x="54287" y="42720"/>
                  </a:cubicBezTo>
                  <a:cubicBezTo>
                    <a:pt x="57274" y="40480"/>
                    <a:pt x="57713" y="36835"/>
                    <a:pt x="55254" y="34024"/>
                  </a:cubicBezTo>
                  <a:cubicBezTo>
                    <a:pt x="53322" y="31877"/>
                    <a:pt x="50970" y="30024"/>
                    <a:pt x="47952" y="30024"/>
                  </a:cubicBezTo>
                  <a:cubicBezTo>
                    <a:pt x="47883" y="30024"/>
                    <a:pt x="47813" y="30025"/>
                    <a:pt x="47743" y="30027"/>
                  </a:cubicBezTo>
                  <a:cubicBezTo>
                    <a:pt x="46601" y="30115"/>
                    <a:pt x="45459" y="30334"/>
                    <a:pt x="44317" y="30686"/>
                  </a:cubicBezTo>
                  <a:lnTo>
                    <a:pt x="39662" y="25108"/>
                  </a:lnTo>
                  <a:lnTo>
                    <a:pt x="52750" y="16543"/>
                  </a:lnTo>
                  <a:cubicBezTo>
                    <a:pt x="53848" y="15928"/>
                    <a:pt x="54814" y="15181"/>
                    <a:pt x="55649" y="14259"/>
                  </a:cubicBezTo>
                  <a:cubicBezTo>
                    <a:pt x="58021" y="11316"/>
                    <a:pt x="56835" y="7847"/>
                    <a:pt x="54463" y="5475"/>
                  </a:cubicBezTo>
                  <a:cubicBezTo>
                    <a:pt x="52730" y="3742"/>
                    <a:pt x="50970" y="3162"/>
                    <a:pt x="49145" y="3162"/>
                  </a:cubicBezTo>
                  <a:cubicBezTo>
                    <a:pt x="47686" y="3162"/>
                    <a:pt x="46186" y="3533"/>
                    <a:pt x="44625" y="3981"/>
                  </a:cubicBezTo>
                  <a:cubicBezTo>
                    <a:pt x="43104" y="2570"/>
                    <a:pt x="41435" y="1397"/>
                    <a:pt x="39321" y="1397"/>
                  </a:cubicBezTo>
                  <a:cubicBezTo>
                    <a:pt x="38870" y="1397"/>
                    <a:pt x="38399" y="1450"/>
                    <a:pt x="37905" y="1566"/>
                  </a:cubicBezTo>
                  <a:cubicBezTo>
                    <a:pt x="36148" y="1961"/>
                    <a:pt x="34654" y="3059"/>
                    <a:pt x="33776" y="4640"/>
                  </a:cubicBezTo>
                  <a:cubicBezTo>
                    <a:pt x="32870" y="4131"/>
                    <a:pt x="31837" y="3858"/>
                    <a:pt x="30805" y="3858"/>
                  </a:cubicBezTo>
                  <a:cubicBezTo>
                    <a:pt x="30236" y="3858"/>
                    <a:pt x="29667" y="3941"/>
                    <a:pt x="29120" y="4113"/>
                  </a:cubicBezTo>
                  <a:cubicBezTo>
                    <a:pt x="26968" y="4684"/>
                    <a:pt x="25299" y="6397"/>
                    <a:pt x="24772" y="8549"/>
                  </a:cubicBezTo>
                  <a:cubicBezTo>
                    <a:pt x="20510" y="4567"/>
                    <a:pt x="14636" y="1"/>
                    <a:pt x="9118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20;p36">
              <a:extLst>
                <a:ext uri="{FF2B5EF4-FFF2-40B4-BE49-F238E27FC236}">
                  <a16:creationId xmlns:a16="http://schemas.microsoft.com/office/drawing/2014/main" id="{23314B41-7825-310A-BDA2-EF831CD080DC}"/>
                </a:ext>
              </a:extLst>
            </p:cNvPr>
            <p:cNvSpPr/>
            <p:nvPr/>
          </p:nvSpPr>
          <p:spPr>
            <a:xfrm>
              <a:off x="706675" y="-487312"/>
              <a:ext cx="1450525" cy="1387300"/>
            </a:xfrm>
            <a:custGeom>
              <a:avLst/>
              <a:gdLst/>
              <a:ahLst/>
              <a:cxnLst/>
              <a:rect l="l" t="t" r="r" b="b"/>
              <a:pathLst>
                <a:path w="58021" h="55492" extrusionOk="0">
                  <a:moveTo>
                    <a:pt x="36323" y="48997"/>
                  </a:moveTo>
                  <a:lnTo>
                    <a:pt x="36367" y="49041"/>
                  </a:lnTo>
                  <a:cubicBezTo>
                    <a:pt x="36269" y="49080"/>
                    <a:pt x="36188" y="49102"/>
                    <a:pt x="36156" y="49102"/>
                  </a:cubicBezTo>
                  <a:cubicBezTo>
                    <a:pt x="36118" y="49102"/>
                    <a:pt x="36154" y="49070"/>
                    <a:pt x="36323" y="48997"/>
                  </a:cubicBezTo>
                  <a:close/>
                  <a:moveTo>
                    <a:pt x="9100" y="1"/>
                  </a:moveTo>
                  <a:cubicBezTo>
                    <a:pt x="7687" y="1"/>
                    <a:pt x="6297" y="302"/>
                    <a:pt x="4963" y="991"/>
                  </a:cubicBezTo>
                  <a:cubicBezTo>
                    <a:pt x="3778" y="1474"/>
                    <a:pt x="2811" y="2396"/>
                    <a:pt x="2328" y="3626"/>
                  </a:cubicBezTo>
                  <a:cubicBezTo>
                    <a:pt x="0" y="8062"/>
                    <a:pt x="2240" y="12674"/>
                    <a:pt x="4832" y="16934"/>
                  </a:cubicBezTo>
                  <a:cubicBezTo>
                    <a:pt x="6149" y="19086"/>
                    <a:pt x="7687" y="21063"/>
                    <a:pt x="9400" y="22908"/>
                  </a:cubicBezTo>
                  <a:cubicBezTo>
                    <a:pt x="8038" y="23742"/>
                    <a:pt x="7072" y="25060"/>
                    <a:pt x="6676" y="26641"/>
                  </a:cubicBezTo>
                  <a:cubicBezTo>
                    <a:pt x="6237" y="28178"/>
                    <a:pt x="6413" y="29803"/>
                    <a:pt x="7203" y="31209"/>
                  </a:cubicBezTo>
                  <a:cubicBezTo>
                    <a:pt x="5710" y="31999"/>
                    <a:pt x="4612" y="33405"/>
                    <a:pt x="4217" y="35074"/>
                  </a:cubicBezTo>
                  <a:cubicBezTo>
                    <a:pt x="3426" y="37973"/>
                    <a:pt x="4788" y="40081"/>
                    <a:pt x="6545" y="42013"/>
                  </a:cubicBezTo>
                  <a:cubicBezTo>
                    <a:pt x="5578" y="45264"/>
                    <a:pt x="4876" y="48470"/>
                    <a:pt x="7511" y="51325"/>
                  </a:cubicBezTo>
                  <a:cubicBezTo>
                    <a:pt x="9246" y="53229"/>
                    <a:pt x="11226" y="54206"/>
                    <a:pt x="13146" y="54206"/>
                  </a:cubicBezTo>
                  <a:cubicBezTo>
                    <a:pt x="15211" y="54206"/>
                    <a:pt x="17207" y="53076"/>
                    <a:pt x="18755" y="50754"/>
                  </a:cubicBezTo>
                  <a:cubicBezTo>
                    <a:pt x="21478" y="46713"/>
                    <a:pt x="24113" y="42672"/>
                    <a:pt x="26749" y="38588"/>
                  </a:cubicBezTo>
                  <a:lnTo>
                    <a:pt x="32019" y="42980"/>
                  </a:lnTo>
                  <a:cubicBezTo>
                    <a:pt x="31668" y="44078"/>
                    <a:pt x="31448" y="45220"/>
                    <a:pt x="31360" y="46406"/>
                  </a:cubicBezTo>
                  <a:cubicBezTo>
                    <a:pt x="31229" y="49480"/>
                    <a:pt x="33205" y="51984"/>
                    <a:pt x="35401" y="53916"/>
                  </a:cubicBezTo>
                  <a:cubicBezTo>
                    <a:pt x="36615" y="54978"/>
                    <a:pt x="37984" y="55492"/>
                    <a:pt x="39326" y="55492"/>
                  </a:cubicBezTo>
                  <a:cubicBezTo>
                    <a:pt x="41090" y="55492"/>
                    <a:pt x="42806" y="54603"/>
                    <a:pt x="44054" y="52906"/>
                  </a:cubicBezTo>
                  <a:cubicBezTo>
                    <a:pt x="44493" y="52379"/>
                    <a:pt x="44932" y="51764"/>
                    <a:pt x="45327" y="51149"/>
                  </a:cubicBezTo>
                  <a:cubicBezTo>
                    <a:pt x="45697" y="51221"/>
                    <a:pt x="46070" y="51256"/>
                    <a:pt x="46442" y="51256"/>
                  </a:cubicBezTo>
                  <a:cubicBezTo>
                    <a:pt x="47881" y="51256"/>
                    <a:pt x="49296" y="50730"/>
                    <a:pt x="50378" y="49788"/>
                  </a:cubicBezTo>
                  <a:cubicBezTo>
                    <a:pt x="52047" y="48382"/>
                    <a:pt x="52882" y="46186"/>
                    <a:pt x="52530" y="44034"/>
                  </a:cubicBezTo>
                  <a:cubicBezTo>
                    <a:pt x="53101" y="43595"/>
                    <a:pt x="53716" y="43155"/>
                    <a:pt x="54287" y="42760"/>
                  </a:cubicBezTo>
                  <a:cubicBezTo>
                    <a:pt x="57274" y="40520"/>
                    <a:pt x="57757" y="36875"/>
                    <a:pt x="55254" y="34020"/>
                  </a:cubicBezTo>
                  <a:cubicBezTo>
                    <a:pt x="53385" y="31896"/>
                    <a:pt x="51024" y="30060"/>
                    <a:pt x="48090" y="30060"/>
                  </a:cubicBezTo>
                  <a:cubicBezTo>
                    <a:pt x="47990" y="30060"/>
                    <a:pt x="47889" y="30062"/>
                    <a:pt x="47787" y="30067"/>
                  </a:cubicBezTo>
                  <a:cubicBezTo>
                    <a:pt x="46601" y="30111"/>
                    <a:pt x="45459" y="30330"/>
                    <a:pt x="44361" y="30726"/>
                  </a:cubicBezTo>
                  <a:lnTo>
                    <a:pt x="39705" y="25148"/>
                  </a:lnTo>
                  <a:lnTo>
                    <a:pt x="52794" y="16583"/>
                  </a:lnTo>
                  <a:cubicBezTo>
                    <a:pt x="53848" y="15968"/>
                    <a:pt x="54858" y="15177"/>
                    <a:pt x="55693" y="14255"/>
                  </a:cubicBezTo>
                  <a:cubicBezTo>
                    <a:pt x="58021" y="11356"/>
                    <a:pt x="56879" y="7886"/>
                    <a:pt x="54463" y="5471"/>
                  </a:cubicBezTo>
                  <a:cubicBezTo>
                    <a:pt x="52737" y="3745"/>
                    <a:pt x="50984" y="3176"/>
                    <a:pt x="49167" y="3176"/>
                  </a:cubicBezTo>
                  <a:cubicBezTo>
                    <a:pt x="47701" y="3176"/>
                    <a:pt x="46193" y="3546"/>
                    <a:pt x="44625" y="3977"/>
                  </a:cubicBezTo>
                  <a:cubicBezTo>
                    <a:pt x="43111" y="2572"/>
                    <a:pt x="41479" y="1433"/>
                    <a:pt x="39390" y="1433"/>
                  </a:cubicBezTo>
                  <a:cubicBezTo>
                    <a:pt x="38933" y="1433"/>
                    <a:pt x="38453" y="1487"/>
                    <a:pt x="37949" y="1606"/>
                  </a:cubicBezTo>
                  <a:cubicBezTo>
                    <a:pt x="36148" y="1957"/>
                    <a:pt x="34654" y="3099"/>
                    <a:pt x="33820" y="4680"/>
                  </a:cubicBezTo>
                  <a:cubicBezTo>
                    <a:pt x="32882" y="4140"/>
                    <a:pt x="31851" y="3876"/>
                    <a:pt x="30813" y="3876"/>
                  </a:cubicBezTo>
                  <a:cubicBezTo>
                    <a:pt x="30247" y="3876"/>
                    <a:pt x="29678" y="3954"/>
                    <a:pt x="29120" y="4109"/>
                  </a:cubicBezTo>
                  <a:cubicBezTo>
                    <a:pt x="26968" y="4680"/>
                    <a:pt x="25299" y="6393"/>
                    <a:pt x="24772" y="8545"/>
                  </a:cubicBezTo>
                  <a:cubicBezTo>
                    <a:pt x="20505" y="4593"/>
                    <a:pt x="14624" y="1"/>
                    <a:pt x="9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21;p36">
              <a:extLst>
                <a:ext uri="{FF2B5EF4-FFF2-40B4-BE49-F238E27FC236}">
                  <a16:creationId xmlns:a16="http://schemas.microsoft.com/office/drawing/2014/main" id="{D721118F-F3A9-746C-ED34-F300D09F6C05}"/>
                </a:ext>
              </a:extLst>
            </p:cNvPr>
            <p:cNvSpPr/>
            <p:nvPr/>
          </p:nvSpPr>
          <p:spPr>
            <a:xfrm>
              <a:off x="985575" y="181438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85" y="1"/>
                  </a:moveTo>
                  <a:cubicBezTo>
                    <a:pt x="1373" y="1"/>
                    <a:pt x="967" y="154"/>
                    <a:pt x="659" y="462"/>
                  </a:cubicBezTo>
                  <a:cubicBezTo>
                    <a:pt x="0" y="1077"/>
                    <a:pt x="0" y="2131"/>
                    <a:pt x="659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43" y="462"/>
                  </a:lnTo>
                  <a:cubicBezTo>
                    <a:pt x="2614" y="154"/>
                    <a:pt x="2196" y="1"/>
                    <a:pt x="1785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22;p36">
              <a:extLst>
                <a:ext uri="{FF2B5EF4-FFF2-40B4-BE49-F238E27FC236}">
                  <a16:creationId xmlns:a16="http://schemas.microsoft.com/office/drawing/2014/main" id="{88CBC237-EA3C-390C-DAE6-288D3A73242D}"/>
                </a:ext>
              </a:extLst>
            </p:cNvPr>
            <p:cNvSpPr/>
            <p:nvPr/>
          </p:nvSpPr>
          <p:spPr>
            <a:xfrm>
              <a:off x="940875" y="158038"/>
              <a:ext cx="266525" cy="241400"/>
            </a:xfrm>
            <a:custGeom>
              <a:avLst/>
              <a:gdLst/>
              <a:ahLst/>
              <a:cxnLst/>
              <a:rect l="l" t="t" r="r" b="b"/>
              <a:pathLst>
                <a:path w="10661" h="9656" extrusionOk="0">
                  <a:moveTo>
                    <a:pt x="3589" y="1705"/>
                  </a:moveTo>
                  <a:cubicBezTo>
                    <a:pt x="3809" y="1705"/>
                    <a:pt x="4028" y="1793"/>
                    <a:pt x="4160" y="1925"/>
                  </a:cubicBezTo>
                  <a:lnTo>
                    <a:pt x="8508" y="6273"/>
                  </a:lnTo>
                  <a:lnTo>
                    <a:pt x="7279" y="7459"/>
                  </a:lnTo>
                  <a:lnTo>
                    <a:pt x="2974" y="3155"/>
                  </a:lnTo>
                  <a:cubicBezTo>
                    <a:pt x="2799" y="2979"/>
                    <a:pt x="2711" y="2759"/>
                    <a:pt x="2711" y="2540"/>
                  </a:cubicBezTo>
                  <a:cubicBezTo>
                    <a:pt x="2711" y="2320"/>
                    <a:pt x="2799" y="2101"/>
                    <a:pt x="2974" y="1925"/>
                  </a:cubicBezTo>
                  <a:cubicBezTo>
                    <a:pt x="3150" y="1793"/>
                    <a:pt x="3326" y="1705"/>
                    <a:pt x="3589" y="1705"/>
                  </a:cubicBezTo>
                  <a:close/>
                  <a:moveTo>
                    <a:pt x="3532" y="1"/>
                  </a:moveTo>
                  <a:cubicBezTo>
                    <a:pt x="1650" y="1"/>
                    <a:pt x="1" y="2501"/>
                    <a:pt x="1876" y="4209"/>
                  </a:cubicBezTo>
                  <a:lnTo>
                    <a:pt x="7279" y="9655"/>
                  </a:lnTo>
                  <a:lnTo>
                    <a:pt x="10661" y="6229"/>
                  </a:lnTo>
                  <a:lnTo>
                    <a:pt x="5258" y="827"/>
                  </a:lnTo>
                  <a:cubicBezTo>
                    <a:pt x="4726" y="243"/>
                    <a:pt x="4118" y="1"/>
                    <a:pt x="35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23;p36">
              <a:extLst>
                <a:ext uri="{FF2B5EF4-FFF2-40B4-BE49-F238E27FC236}">
                  <a16:creationId xmlns:a16="http://schemas.microsoft.com/office/drawing/2014/main" id="{BF1068DB-4842-F8BD-4B9C-E1744F37919C}"/>
                </a:ext>
              </a:extLst>
            </p:cNvPr>
            <p:cNvSpPr/>
            <p:nvPr/>
          </p:nvSpPr>
          <p:spPr>
            <a:xfrm>
              <a:off x="925175" y="392263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74" y="1"/>
                  </a:moveTo>
                  <a:cubicBezTo>
                    <a:pt x="1362" y="1"/>
                    <a:pt x="945" y="154"/>
                    <a:pt x="616" y="462"/>
                  </a:cubicBezTo>
                  <a:cubicBezTo>
                    <a:pt x="1" y="1121"/>
                    <a:pt x="1" y="2131"/>
                    <a:pt x="616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00" y="462"/>
                  </a:lnTo>
                  <a:cubicBezTo>
                    <a:pt x="2592" y="154"/>
                    <a:pt x="2186" y="1"/>
                    <a:pt x="1774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24;p36">
              <a:extLst>
                <a:ext uri="{FF2B5EF4-FFF2-40B4-BE49-F238E27FC236}">
                  <a16:creationId xmlns:a16="http://schemas.microsoft.com/office/drawing/2014/main" id="{9B3BD8BC-D33D-3F18-42F8-B22AFA92044B}"/>
                </a:ext>
              </a:extLst>
            </p:cNvPr>
            <p:cNvSpPr/>
            <p:nvPr/>
          </p:nvSpPr>
          <p:spPr>
            <a:xfrm>
              <a:off x="883650" y="371638"/>
              <a:ext cx="263350" cy="238625"/>
            </a:xfrm>
            <a:custGeom>
              <a:avLst/>
              <a:gdLst/>
              <a:ahLst/>
              <a:cxnLst/>
              <a:rect l="l" t="t" r="r" b="b"/>
              <a:pathLst>
                <a:path w="10534" h="9545" extrusionOk="0">
                  <a:moveTo>
                    <a:pt x="3419" y="1594"/>
                  </a:moveTo>
                  <a:cubicBezTo>
                    <a:pt x="3638" y="1594"/>
                    <a:pt x="3858" y="1682"/>
                    <a:pt x="4033" y="1858"/>
                  </a:cubicBezTo>
                  <a:lnTo>
                    <a:pt x="8338" y="6162"/>
                  </a:lnTo>
                  <a:lnTo>
                    <a:pt x="7152" y="7348"/>
                  </a:lnTo>
                  <a:lnTo>
                    <a:pt x="2804" y="3044"/>
                  </a:lnTo>
                  <a:cubicBezTo>
                    <a:pt x="2277" y="2517"/>
                    <a:pt x="2672" y="1594"/>
                    <a:pt x="3419" y="1594"/>
                  </a:cubicBezTo>
                  <a:close/>
                  <a:moveTo>
                    <a:pt x="3432" y="1"/>
                  </a:moveTo>
                  <a:cubicBezTo>
                    <a:pt x="1574" y="1"/>
                    <a:pt x="1" y="2393"/>
                    <a:pt x="1750" y="4142"/>
                  </a:cubicBezTo>
                  <a:lnTo>
                    <a:pt x="7152" y="9544"/>
                  </a:lnTo>
                  <a:lnTo>
                    <a:pt x="10534" y="6162"/>
                  </a:lnTo>
                  <a:lnTo>
                    <a:pt x="5132" y="760"/>
                  </a:lnTo>
                  <a:cubicBezTo>
                    <a:pt x="4596" y="225"/>
                    <a:pt x="4001" y="1"/>
                    <a:pt x="34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25;p36">
              <a:extLst>
                <a:ext uri="{FF2B5EF4-FFF2-40B4-BE49-F238E27FC236}">
                  <a16:creationId xmlns:a16="http://schemas.microsoft.com/office/drawing/2014/main" id="{D4FE8F1D-A245-7B18-921F-54A5A14230B4}"/>
                </a:ext>
              </a:extLst>
            </p:cNvPr>
            <p:cNvSpPr/>
            <p:nvPr/>
          </p:nvSpPr>
          <p:spPr>
            <a:xfrm>
              <a:off x="964700" y="12138"/>
              <a:ext cx="419475" cy="739625"/>
            </a:xfrm>
            <a:custGeom>
              <a:avLst/>
              <a:gdLst/>
              <a:ahLst/>
              <a:cxnLst/>
              <a:rect l="l" t="t" r="r" b="b"/>
              <a:pathLst>
                <a:path w="16779" h="29585" extrusionOk="0">
                  <a:moveTo>
                    <a:pt x="7590" y="1"/>
                  </a:moveTo>
                  <a:cubicBezTo>
                    <a:pt x="7476" y="1"/>
                    <a:pt x="7363" y="69"/>
                    <a:pt x="7336" y="206"/>
                  </a:cubicBezTo>
                  <a:lnTo>
                    <a:pt x="133" y="26559"/>
                  </a:lnTo>
                  <a:cubicBezTo>
                    <a:pt x="1" y="26955"/>
                    <a:pt x="133" y="27394"/>
                    <a:pt x="396" y="27657"/>
                  </a:cubicBezTo>
                  <a:lnTo>
                    <a:pt x="1977" y="29239"/>
                  </a:lnTo>
                  <a:cubicBezTo>
                    <a:pt x="2211" y="29472"/>
                    <a:pt x="2513" y="29585"/>
                    <a:pt x="2811" y="29585"/>
                  </a:cubicBezTo>
                  <a:cubicBezTo>
                    <a:pt x="3187" y="29585"/>
                    <a:pt x="3558" y="29406"/>
                    <a:pt x="3778" y="29063"/>
                  </a:cubicBezTo>
                  <a:lnTo>
                    <a:pt x="16691" y="9342"/>
                  </a:lnTo>
                  <a:cubicBezTo>
                    <a:pt x="16779" y="9210"/>
                    <a:pt x="16779" y="9079"/>
                    <a:pt x="16691" y="8991"/>
                  </a:cubicBezTo>
                  <a:lnTo>
                    <a:pt x="7775" y="75"/>
                  </a:lnTo>
                  <a:cubicBezTo>
                    <a:pt x="7726" y="25"/>
                    <a:pt x="7658" y="1"/>
                    <a:pt x="7590" y="1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26;p36">
              <a:extLst>
                <a:ext uri="{FF2B5EF4-FFF2-40B4-BE49-F238E27FC236}">
                  <a16:creationId xmlns:a16="http://schemas.microsoft.com/office/drawing/2014/main" id="{DAEC2AEE-9168-2445-25AD-18AB316C2D80}"/>
                </a:ext>
              </a:extLst>
            </p:cNvPr>
            <p:cNvSpPr/>
            <p:nvPr/>
          </p:nvSpPr>
          <p:spPr>
            <a:xfrm>
              <a:off x="943850" y="-5812"/>
              <a:ext cx="461200" cy="777475"/>
            </a:xfrm>
            <a:custGeom>
              <a:avLst/>
              <a:gdLst/>
              <a:ahLst/>
              <a:cxnLst/>
              <a:rect l="l" t="t" r="r" b="b"/>
              <a:pathLst>
                <a:path w="18448" h="31099" extrusionOk="0">
                  <a:moveTo>
                    <a:pt x="8697" y="1979"/>
                  </a:moveTo>
                  <a:lnTo>
                    <a:pt x="16647" y="9972"/>
                  </a:lnTo>
                  <a:lnTo>
                    <a:pt x="3953" y="29342"/>
                  </a:lnTo>
                  <a:cubicBezTo>
                    <a:pt x="3909" y="29430"/>
                    <a:pt x="3778" y="29517"/>
                    <a:pt x="3690" y="29517"/>
                  </a:cubicBezTo>
                  <a:cubicBezTo>
                    <a:pt x="3558" y="29517"/>
                    <a:pt x="3426" y="29473"/>
                    <a:pt x="3338" y="29386"/>
                  </a:cubicBezTo>
                  <a:lnTo>
                    <a:pt x="1801" y="27848"/>
                  </a:lnTo>
                  <a:cubicBezTo>
                    <a:pt x="1669" y="27761"/>
                    <a:pt x="1669" y="27585"/>
                    <a:pt x="1669" y="27453"/>
                  </a:cubicBezTo>
                  <a:lnTo>
                    <a:pt x="8697" y="1979"/>
                  </a:lnTo>
                  <a:close/>
                  <a:moveTo>
                    <a:pt x="8409" y="1"/>
                  </a:moveTo>
                  <a:cubicBezTo>
                    <a:pt x="7977" y="1"/>
                    <a:pt x="7561" y="279"/>
                    <a:pt x="7423" y="749"/>
                  </a:cubicBezTo>
                  <a:lnTo>
                    <a:pt x="220" y="27102"/>
                  </a:lnTo>
                  <a:cubicBezTo>
                    <a:pt x="0" y="27761"/>
                    <a:pt x="220" y="28463"/>
                    <a:pt x="703" y="28990"/>
                  </a:cubicBezTo>
                  <a:lnTo>
                    <a:pt x="2240" y="30528"/>
                  </a:lnTo>
                  <a:cubicBezTo>
                    <a:pt x="2636" y="30879"/>
                    <a:pt x="3119" y="31099"/>
                    <a:pt x="3646" y="31099"/>
                  </a:cubicBezTo>
                  <a:cubicBezTo>
                    <a:pt x="3690" y="31099"/>
                    <a:pt x="3778" y="31099"/>
                    <a:pt x="3822" y="31055"/>
                  </a:cubicBezTo>
                  <a:cubicBezTo>
                    <a:pt x="4393" y="31011"/>
                    <a:pt x="4920" y="30703"/>
                    <a:pt x="5271" y="30220"/>
                  </a:cubicBezTo>
                  <a:lnTo>
                    <a:pt x="18184" y="10499"/>
                  </a:lnTo>
                  <a:cubicBezTo>
                    <a:pt x="18447" y="10060"/>
                    <a:pt x="18404" y="9533"/>
                    <a:pt x="18052" y="9226"/>
                  </a:cubicBezTo>
                  <a:lnTo>
                    <a:pt x="9136" y="310"/>
                  </a:lnTo>
                  <a:cubicBezTo>
                    <a:pt x="8924" y="98"/>
                    <a:pt x="8664" y="1"/>
                    <a:pt x="8409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27;p36">
              <a:extLst>
                <a:ext uri="{FF2B5EF4-FFF2-40B4-BE49-F238E27FC236}">
                  <a16:creationId xmlns:a16="http://schemas.microsoft.com/office/drawing/2014/main" id="{8DB4DAA7-D9C9-F5A5-C005-CE86CAE9DBB9}"/>
                </a:ext>
              </a:extLst>
            </p:cNvPr>
            <p:cNvSpPr/>
            <p:nvPr/>
          </p:nvSpPr>
          <p:spPr>
            <a:xfrm>
              <a:off x="1436875" y="-268762"/>
              <a:ext cx="193275" cy="190550"/>
            </a:xfrm>
            <a:custGeom>
              <a:avLst/>
              <a:gdLst/>
              <a:ahLst/>
              <a:cxnLst/>
              <a:rect l="l" t="t" r="r" b="b"/>
              <a:pathLst>
                <a:path w="7731" h="7622" extrusionOk="0">
                  <a:moveTo>
                    <a:pt x="1741" y="1"/>
                  </a:moveTo>
                  <a:cubicBezTo>
                    <a:pt x="1329" y="1"/>
                    <a:pt x="922" y="155"/>
                    <a:pt x="615" y="462"/>
                  </a:cubicBezTo>
                  <a:cubicBezTo>
                    <a:pt x="0" y="1121"/>
                    <a:pt x="0" y="2131"/>
                    <a:pt x="615" y="2746"/>
                  </a:cubicBezTo>
                  <a:lnTo>
                    <a:pt x="5446" y="7621"/>
                  </a:lnTo>
                  <a:lnTo>
                    <a:pt x="7730" y="5337"/>
                  </a:lnTo>
                  <a:lnTo>
                    <a:pt x="2899" y="462"/>
                  </a:lnTo>
                  <a:cubicBezTo>
                    <a:pt x="2570" y="155"/>
                    <a:pt x="2152" y="1"/>
                    <a:pt x="1741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28;p36">
              <a:extLst>
                <a:ext uri="{FF2B5EF4-FFF2-40B4-BE49-F238E27FC236}">
                  <a16:creationId xmlns:a16="http://schemas.microsoft.com/office/drawing/2014/main" id="{D3DF08A9-1E11-303D-E8BC-5831F913902C}"/>
                </a:ext>
              </a:extLst>
            </p:cNvPr>
            <p:cNvSpPr/>
            <p:nvPr/>
          </p:nvSpPr>
          <p:spPr>
            <a:xfrm>
              <a:off x="1395075" y="-289387"/>
              <a:ext cx="262525" cy="238625"/>
            </a:xfrm>
            <a:custGeom>
              <a:avLst/>
              <a:gdLst/>
              <a:ahLst/>
              <a:cxnLst/>
              <a:rect l="l" t="t" r="r" b="b"/>
              <a:pathLst>
                <a:path w="10501" h="9545" extrusionOk="0">
                  <a:moveTo>
                    <a:pt x="3385" y="1594"/>
                  </a:moveTo>
                  <a:cubicBezTo>
                    <a:pt x="3649" y="1594"/>
                    <a:pt x="3868" y="1682"/>
                    <a:pt x="4044" y="1858"/>
                  </a:cubicBezTo>
                  <a:lnTo>
                    <a:pt x="8304" y="6162"/>
                  </a:lnTo>
                  <a:lnTo>
                    <a:pt x="7118" y="7348"/>
                  </a:lnTo>
                  <a:lnTo>
                    <a:pt x="2814" y="3044"/>
                  </a:lnTo>
                  <a:cubicBezTo>
                    <a:pt x="2463" y="2693"/>
                    <a:pt x="2463" y="2165"/>
                    <a:pt x="2814" y="1858"/>
                  </a:cubicBezTo>
                  <a:cubicBezTo>
                    <a:pt x="2946" y="1682"/>
                    <a:pt x="3165" y="1594"/>
                    <a:pt x="3385" y="1594"/>
                  </a:cubicBezTo>
                  <a:close/>
                  <a:moveTo>
                    <a:pt x="3442" y="1"/>
                  </a:moveTo>
                  <a:cubicBezTo>
                    <a:pt x="1582" y="1"/>
                    <a:pt x="1" y="2393"/>
                    <a:pt x="1716" y="4142"/>
                  </a:cubicBezTo>
                  <a:lnTo>
                    <a:pt x="7118" y="9544"/>
                  </a:lnTo>
                  <a:lnTo>
                    <a:pt x="10500" y="6206"/>
                  </a:lnTo>
                  <a:lnTo>
                    <a:pt x="5142" y="760"/>
                  </a:lnTo>
                  <a:cubicBezTo>
                    <a:pt x="4607" y="225"/>
                    <a:pt x="4011" y="1"/>
                    <a:pt x="344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1429;p36">
              <a:extLst>
                <a:ext uri="{FF2B5EF4-FFF2-40B4-BE49-F238E27FC236}">
                  <a16:creationId xmlns:a16="http://schemas.microsoft.com/office/drawing/2014/main" id="{6840FD10-39A6-39B5-51DA-E0CD11C64AB2}"/>
                </a:ext>
              </a:extLst>
            </p:cNvPr>
            <p:cNvSpPr/>
            <p:nvPr/>
          </p:nvSpPr>
          <p:spPr>
            <a:xfrm>
              <a:off x="1646600" y="-329962"/>
              <a:ext cx="194375" cy="191350"/>
            </a:xfrm>
            <a:custGeom>
              <a:avLst/>
              <a:gdLst/>
              <a:ahLst/>
              <a:cxnLst/>
              <a:rect l="l" t="t" r="r" b="b"/>
              <a:pathLst>
                <a:path w="7775" h="7654" extrusionOk="0">
                  <a:moveTo>
                    <a:pt x="1779" y="0"/>
                  </a:moveTo>
                  <a:cubicBezTo>
                    <a:pt x="1362" y="0"/>
                    <a:pt x="944" y="165"/>
                    <a:pt x="615" y="494"/>
                  </a:cubicBezTo>
                  <a:cubicBezTo>
                    <a:pt x="0" y="1109"/>
                    <a:pt x="0" y="2119"/>
                    <a:pt x="615" y="2778"/>
                  </a:cubicBezTo>
                  <a:lnTo>
                    <a:pt x="5490" y="7654"/>
                  </a:lnTo>
                  <a:lnTo>
                    <a:pt x="7774" y="5326"/>
                  </a:lnTo>
                  <a:lnTo>
                    <a:pt x="2943" y="494"/>
                  </a:lnTo>
                  <a:cubicBezTo>
                    <a:pt x="2613" y="165"/>
                    <a:pt x="2196" y="0"/>
                    <a:pt x="1779" y="0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1430;p36">
              <a:extLst>
                <a:ext uri="{FF2B5EF4-FFF2-40B4-BE49-F238E27FC236}">
                  <a16:creationId xmlns:a16="http://schemas.microsoft.com/office/drawing/2014/main" id="{2575FD37-0A69-3F73-358E-4F77866C0F9A}"/>
                </a:ext>
              </a:extLst>
            </p:cNvPr>
            <p:cNvSpPr/>
            <p:nvPr/>
          </p:nvSpPr>
          <p:spPr>
            <a:xfrm>
              <a:off x="1608850" y="-348487"/>
              <a:ext cx="259575" cy="236225"/>
            </a:xfrm>
            <a:custGeom>
              <a:avLst/>
              <a:gdLst/>
              <a:ahLst/>
              <a:cxnLst/>
              <a:rect l="l" t="t" r="r" b="b"/>
              <a:pathLst>
                <a:path w="10383" h="9449" extrusionOk="0">
                  <a:moveTo>
                    <a:pt x="3311" y="1499"/>
                  </a:moveTo>
                  <a:cubicBezTo>
                    <a:pt x="3531" y="1499"/>
                    <a:pt x="3750" y="1631"/>
                    <a:pt x="3882" y="1762"/>
                  </a:cubicBezTo>
                  <a:lnTo>
                    <a:pt x="8186" y="6067"/>
                  </a:lnTo>
                  <a:lnTo>
                    <a:pt x="7000" y="7297"/>
                  </a:lnTo>
                  <a:lnTo>
                    <a:pt x="2696" y="2992"/>
                  </a:lnTo>
                  <a:cubicBezTo>
                    <a:pt x="2125" y="2421"/>
                    <a:pt x="2520" y="1499"/>
                    <a:pt x="3267" y="1499"/>
                  </a:cubicBezTo>
                  <a:close/>
                  <a:moveTo>
                    <a:pt x="3385" y="0"/>
                  </a:moveTo>
                  <a:cubicBezTo>
                    <a:pt x="1560" y="0"/>
                    <a:pt x="0" y="2313"/>
                    <a:pt x="1598" y="4046"/>
                  </a:cubicBezTo>
                  <a:lnTo>
                    <a:pt x="7000" y="9449"/>
                  </a:lnTo>
                  <a:lnTo>
                    <a:pt x="10382" y="6067"/>
                  </a:lnTo>
                  <a:lnTo>
                    <a:pt x="4980" y="664"/>
                  </a:lnTo>
                  <a:cubicBezTo>
                    <a:pt x="4474" y="198"/>
                    <a:pt x="3918" y="0"/>
                    <a:pt x="3385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1431;p36">
              <a:extLst>
                <a:ext uri="{FF2B5EF4-FFF2-40B4-BE49-F238E27FC236}">
                  <a16:creationId xmlns:a16="http://schemas.microsoft.com/office/drawing/2014/main" id="{D5294B9C-4932-DFF4-8A1A-7EE1E7D391F6}"/>
                </a:ext>
              </a:extLst>
            </p:cNvPr>
            <p:cNvSpPr/>
            <p:nvPr/>
          </p:nvSpPr>
          <p:spPr>
            <a:xfrm>
              <a:off x="1268875" y="-292062"/>
              <a:ext cx="745575" cy="417075"/>
            </a:xfrm>
            <a:custGeom>
              <a:avLst/>
              <a:gdLst/>
              <a:ahLst/>
              <a:cxnLst/>
              <a:rect l="l" t="t" r="r" b="b"/>
              <a:pathLst>
                <a:path w="29823" h="16683" extrusionOk="0">
                  <a:moveTo>
                    <a:pt x="26910" y="0"/>
                  </a:moveTo>
                  <a:cubicBezTo>
                    <a:pt x="26811" y="0"/>
                    <a:pt x="26713" y="11"/>
                    <a:pt x="26617" y="32"/>
                  </a:cubicBezTo>
                  <a:lnTo>
                    <a:pt x="264" y="7280"/>
                  </a:lnTo>
                  <a:cubicBezTo>
                    <a:pt x="44" y="7323"/>
                    <a:pt x="0" y="7543"/>
                    <a:pt x="132" y="7675"/>
                  </a:cubicBezTo>
                  <a:lnTo>
                    <a:pt x="9092" y="16591"/>
                  </a:lnTo>
                  <a:cubicBezTo>
                    <a:pt x="9119" y="16645"/>
                    <a:pt x="9197" y="16683"/>
                    <a:pt x="9272" y="16683"/>
                  </a:cubicBezTo>
                  <a:cubicBezTo>
                    <a:pt x="9319" y="16683"/>
                    <a:pt x="9366" y="16668"/>
                    <a:pt x="9399" y="16635"/>
                  </a:cubicBezTo>
                  <a:lnTo>
                    <a:pt x="29120" y="3722"/>
                  </a:lnTo>
                  <a:cubicBezTo>
                    <a:pt x="29735" y="3283"/>
                    <a:pt x="29823" y="2404"/>
                    <a:pt x="29296" y="1877"/>
                  </a:cubicBezTo>
                  <a:lnTo>
                    <a:pt x="27759" y="340"/>
                  </a:lnTo>
                  <a:cubicBezTo>
                    <a:pt x="27526" y="107"/>
                    <a:pt x="27217" y="0"/>
                    <a:pt x="26910" y="0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1432;p36">
              <a:extLst>
                <a:ext uri="{FF2B5EF4-FFF2-40B4-BE49-F238E27FC236}">
                  <a16:creationId xmlns:a16="http://schemas.microsoft.com/office/drawing/2014/main" id="{D4AEFD09-26B0-FFC2-9B46-C912B841B879}"/>
                </a:ext>
              </a:extLst>
            </p:cNvPr>
            <p:cNvSpPr/>
            <p:nvPr/>
          </p:nvSpPr>
          <p:spPr>
            <a:xfrm>
              <a:off x="1250200" y="-311587"/>
              <a:ext cx="787325" cy="455175"/>
            </a:xfrm>
            <a:custGeom>
              <a:avLst/>
              <a:gdLst/>
              <a:ahLst/>
              <a:cxnLst/>
              <a:rect l="l" t="t" r="r" b="b"/>
              <a:pathLst>
                <a:path w="31493" h="18207" extrusionOk="0">
                  <a:moveTo>
                    <a:pt x="27652" y="1543"/>
                  </a:moveTo>
                  <a:cubicBezTo>
                    <a:pt x="27759" y="1543"/>
                    <a:pt x="27870" y="1584"/>
                    <a:pt x="27935" y="1648"/>
                  </a:cubicBezTo>
                  <a:lnTo>
                    <a:pt x="29516" y="3185"/>
                  </a:lnTo>
                  <a:cubicBezTo>
                    <a:pt x="29691" y="3361"/>
                    <a:pt x="29648" y="3668"/>
                    <a:pt x="29428" y="3800"/>
                  </a:cubicBezTo>
                  <a:lnTo>
                    <a:pt x="10059" y="16537"/>
                  </a:lnTo>
                  <a:lnTo>
                    <a:pt x="2065" y="8544"/>
                  </a:lnTo>
                  <a:lnTo>
                    <a:pt x="27539" y="1560"/>
                  </a:lnTo>
                  <a:cubicBezTo>
                    <a:pt x="27575" y="1548"/>
                    <a:pt x="27613" y="1543"/>
                    <a:pt x="27652" y="1543"/>
                  </a:cubicBezTo>
                  <a:close/>
                  <a:moveTo>
                    <a:pt x="27687" y="1"/>
                  </a:moveTo>
                  <a:cubicBezTo>
                    <a:pt x="27520" y="1"/>
                    <a:pt x="27353" y="23"/>
                    <a:pt x="27188" y="67"/>
                  </a:cubicBezTo>
                  <a:lnTo>
                    <a:pt x="835" y="7314"/>
                  </a:lnTo>
                  <a:cubicBezTo>
                    <a:pt x="484" y="7402"/>
                    <a:pt x="176" y="7665"/>
                    <a:pt x="88" y="8017"/>
                  </a:cubicBezTo>
                  <a:cubicBezTo>
                    <a:pt x="0" y="8368"/>
                    <a:pt x="88" y="8763"/>
                    <a:pt x="352" y="9027"/>
                  </a:cubicBezTo>
                  <a:lnTo>
                    <a:pt x="9268" y="17943"/>
                  </a:lnTo>
                  <a:cubicBezTo>
                    <a:pt x="9488" y="18119"/>
                    <a:pt x="9751" y="18206"/>
                    <a:pt x="10015" y="18206"/>
                  </a:cubicBezTo>
                  <a:cubicBezTo>
                    <a:pt x="10190" y="18206"/>
                    <a:pt x="10410" y="18162"/>
                    <a:pt x="10542" y="18075"/>
                  </a:cubicBezTo>
                  <a:lnTo>
                    <a:pt x="30306" y="5118"/>
                  </a:lnTo>
                  <a:cubicBezTo>
                    <a:pt x="31317" y="4459"/>
                    <a:pt x="31492" y="3010"/>
                    <a:pt x="30614" y="2131"/>
                  </a:cubicBezTo>
                  <a:lnTo>
                    <a:pt x="29077" y="594"/>
                  </a:lnTo>
                  <a:cubicBezTo>
                    <a:pt x="28681" y="199"/>
                    <a:pt x="28187" y="1"/>
                    <a:pt x="276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1433;p36">
              <a:extLst>
                <a:ext uri="{FF2B5EF4-FFF2-40B4-BE49-F238E27FC236}">
                  <a16:creationId xmlns:a16="http://schemas.microsoft.com/office/drawing/2014/main" id="{7FF81171-6CA7-615F-8B45-D2518CD3BD0F}"/>
                </a:ext>
              </a:extLst>
            </p:cNvPr>
            <p:cNvSpPr/>
            <p:nvPr/>
          </p:nvSpPr>
          <p:spPr>
            <a:xfrm>
              <a:off x="842875" y="-370812"/>
              <a:ext cx="1064250" cy="1045800"/>
            </a:xfrm>
            <a:custGeom>
              <a:avLst/>
              <a:gdLst/>
              <a:ahLst/>
              <a:cxnLst/>
              <a:rect l="l" t="t" r="r" b="b"/>
              <a:pathLst>
                <a:path w="42570" h="41832" extrusionOk="0">
                  <a:moveTo>
                    <a:pt x="3361" y="1"/>
                  </a:moveTo>
                  <a:cubicBezTo>
                    <a:pt x="1497" y="1"/>
                    <a:pt x="1" y="1905"/>
                    <a:pt x="745" y="3841"/>
                  </a:cubicBezTo>
                  <a:cubicBezTo>
                    <a:pt x="2590" y="8585"/>
                    <a:pt x="4523" y="12011"/>
                    <a:pt x="8959" y="16491"/>
                  </a:cubicBezTo>
                  <a:lnTo>
                    <a:pt x="13922" y="21410"/>
                  </a:lnTo>
                  <a:lnTo>
                    <a:pt x="34960" y="38979"/>
                  </a:lnTo>
                  <a:cubicBezTo>
                    <a:pt x="36541" y="40296"/>
                    <a:pt x="38386" y="41262"/>
                    <a:pt x="40406" y="41790"/>
                  </a:cubicBezTo>
                  <a:cubicBezTo>
                    <a:pt x="40530" y="41818"/>
                    <a:pt x="40653" y="41832"/>
                    <a:pt x="40773" y="41832"/>
                  </a:cubicBezTo>
                  <a:cubicBezTo>
                    <a:pt x="41761" y="41832"/>
                    <a:pt x="42569" y="40914"/>
                    <a:pt x="42295" y="39857"/>
                  </a:cubicBezTo>
                  <a:cubicBezTo>
                    <a:pt x="41768" y="37881"/>
                    <a:pt x="40846" y="35992"/>
                    <a:pt x="39528" y="34411"/>
                  </a:cubicBezTo>
                  <a:lnTo>
                    <a:pt x="21959" y="13372"/>
                  </a:lnTo>
                  <a:lnTo>
                    <a:pt x="16996" y="8409"/>
                  </a:lnTo>
                  <a:cubicBezTo>
                    <a:pt x="12560" y="3973"/>
                    <a:pt x="9134" y="2040"/>
                    <a:pt x="4391" y="196"/>
                  </a:cubicBezTo>
                  <a:cubicBezTo>
                    <a:pt x="4043" y="62"/>
                    <a:pt x="3696" y="1"/>
                    <a:pt x="3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1434;p36">
              <a:extLst>
                <a:ext uri="{FF2B5EF4-FFF2-40B4-BE49-F238E27FC236}">
                  <a16:creationId xmlns:a16="http://schemas.microsoft.com/office/drawing/2014/main" id="{844BED43-368F-0ECC-F5D7-448F31078A27}"/>
                </a:ext>
              </a:extLst>
            </p:cNvPr>
            <p:cNvSpPr/>
            <p:nvPr/>
          </p:nvSpPr>
          <p:spPr>
            <a:xfrm>
              <a:off x="819625" y="-389937"/>
              <a:ext cx="1109175" cy="1084750"/>
            </a:xfrm>
            <a:custGeom>
              <a:avLst/>
              <a:gdLst/>
              <a:ahLst/>
              <a:cxnLst/>
              <a:rect l="l" t="t" r="r" b="b"/>
              <a:pathLst>
                <a:path w="44367" h="43390" extrusionOk="0">
                  <a:moveTo>
                    <a:pt x="4297" y="1531"/>
                  </a:moveTo>
                  <a:cubicBezTo>
                    <a:pt x="4531" y="1531"/>
                    <a:pt x="4773" y="1573"/>
                    <a:pt x="5013" y="1664"/>
                  </a:cubicBezTo>
                  <a:cubicBezTo>
                    <a:pt x="9713" y="3333"/>
                    <a:pt x="13929" y="6100"/>
                    <a:pt x="17399" y="9701"/>
                  </a:cubicBezTo>
                  <a:lnTo>
                    <a:pt x="22318" y="14664"/>
                  </a:lnTo>
                  <a:lnTo>
                    <a:pt x="39887" y="35659"/>
                  </a:lnTo>
                  <a:cubicBezTo>
                    <a:pt x="41117" y="37196"/>
                    <a:pt x="41995" y="38953"/>
                    <a:pt x="42522" y="40842"/>
                  </a:cubicBezTo>
                  <a:cubicBezTo>
                    <a:pt x="42566" y="41105"/>
                    <a:pt x="42478" y="41413"/>
                    <a:pt x="42303" y="41588"/>
                  </a:cubicBezTo>
                  <a:cubicBezTo>
                    <a:pt x="42140" y="41751"/>
                    <a:pt x="41953" y="41842"/>
                    <a:pt x="41742" y="41842"/>
                  </a:cubicBezTo>
                  <a:cubicBezTo>
                    <a:pt x="41668" y="41842"/>
                    <a:pt x="41592" y="41831"/>
                    <a:pt x="41512" y="41808"/>
                  </a:cubicBezTo>
                  <a:cubicBezTo>
                    <a:pt x="39623" y="41325"/>
                    <a:pt x="37867" y="40446"/>
                    <a:pt x="36373" y="39173"/>
                  </a:cubicBezTo>
                  <a:lnTo>
                    <a:pt x="15335" y="21604"/>
                  </a:lnTo>
                  <a:lnTo>
                    <a:pt x="10416" y="16685"/>
                  </a:lnTo>
                  <a:cubicBezTo>
                    <a:pt x="6814" y="13259"/>
                    <a:pt x="4047" y="8998"/>
                    <a:pt x="2378" y="4343"/>
                  </a:cubicBezTo>
                  <a:cubicBezTo>
                    <a:pt x="1817" y="2921"/>
                    <a:pt x="2945" y="1531"/>
                    <a:pt x="4297" y="1531"/>
                  </a:cubicBezTo>
                  <a:close/>
                  <a:moveTo>
                    <a:pt x="4257" y="0"/>
                  </a:moveTo>
                  <a:cubicBezTo>
                    <a:pt x="1897" y="0"/>
                    <a:pt x="0" y="2419"/>
                    <a:pt x="929" y="4870"/>
                  </a:cubicBezTo>
                  <a:cubicBezTo>
                    <a:pt x="2773" y="9525"/>
                    <a:pt x="4706" y="13127"/>
                    <a:pt x="9362" y="17783"/>
                  </a:cubicBezTo>
                  <a:lnTo>
                    <a:pt x="14281" y="22702"/>
                  </a:lnTo>
                  <a:lnTo>
                    <a:pt x="35363" y="40358"/>
                  </a:lnTo>
                  <a:cubicBezTo>
                    <a:pt x="37076" y="41764"/>
                    <a:pt x="39009" y="42730"/>
                    <a:pt x="41161" y="43301"/>
                  </a:cubicBezTo>
                  <a:cubicBezTo>
                    <a:pt x="41336" y="43345"/>
                    <a:pt x="41512" y="43345"/>
                    <a:pt x="41732" y="43389"/>
                  </a:cubicBezTo>
                  <a:lnTo>
                    <a:pt x="41732" y="43345"/>
                  </a:lnTo>
                  <a:cubicBezTo>
                    <a:pt x="43225" y="43345"/>
                    <a:pt x="44367" y="41940"/>
                    <a:pt x="43972" y="40446"/>
                  </a:cubicBezTo>
                  <a:cubicBezTo>
                    <a:pt x="43445" y="38338"/>
                    <a:pt x="42434" y="36362"/>
                    <a:pt x="41029" y="34693"/>
                  </a:cubicBezTo>
                  <a:lnTo>
                    <a:pt x="23460" y="13610"/>
                  </a:lnTo>
                  <a:lnTo>
                    <a:pt x="18497" y="8647"/>
                  </a:lnTo>
                  <a:cubicBezTo>
                    <a:pt x="13842" y="3991"/>
                    <a:pt x="10240" y="2015"/>
                    <a:pt x="5584" y="258"/>
                  </a:cubicBezTo>
                  <a:cubicBezTo>
                    <a:pt x="5136" y="81"/>
                    <a:pt x="4688" y="0"/>
                    <a:pt x="4257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1435;p36">
              <a:extLst>
                <a:ext uri="{FF2B5EF4-FFF2-40B4-BE49-F238E27FC236}">
                  <a16:creationId xmlns:a16="http://schemas.microsoft.com/office/drawing/2014/main" id="{88875739-3A4A-2A96-4DC9-A3E83D853D4C}"/>
                </a:ext>
              </a:extLst>
            </p:cNvPr>
            <p:cNvSpPr/>
            <p:nvPr/>
          </p:nvSpPr>
          <p:spPr>
            <a:xfrm>
              <a:off x="1609250" y="385463"/>
              <a:ext cx="403025" cy="396025"/>
            </a:xfrm>
            <a:custGeom>
              <a:avLst/>
              <a:gdLst/>
              <a:ahLst/>
              <a:cxnLst/>
              <a:rect l="l" t="t" r="r" b="b"/>
              <a:pathLst>
                <a:path w="16121" h="15841" extrusionOk="0">
                  <a:moveTo>
                    <a:pt x="11937" y="1"/>
                  </a:moveTo>
                  <a:cubicBezTo>
                    <a:pt x="11663" y="1"/>
                    <a:pt x="11387" y="39"/>
                    <a:pt x="11113" y="119"/>
                  </a:cubicBezTo>
                  <a:lnTo>
                    <a:pt x="3427" y="2315"/>
                  </a:lnTo>
                  <a:cubicBezTo>
                    <a:pt x="2987" y="2447"/>
                    <a:pt x="2592" y="2798"/>
                    <a:pt x="2460" y="3281"/>
                  </a:cubicBezTo>
                  <a:lnTo>
                    <a:pt x="264" y="10968"/>
                  </a:lnTo>
                  <a:cubicBezTo>
                    <a:pt x="1" y="11978"/>
                    <a:pt x="264" y="13120"/>
                    <a:pt x="1055" y="13866"/>
                  </a:cubicBezTo>
                  <a:lnTo>
                    <a:pt x="2812" y="15667"/>
                  </a:lnTo>
                  <a:cubicBezTo>
                    <a:pt x="2928" y="15784"/>
                    <a:pt x="3088" y="15840"/>
                    <a:pt x="3249" y="15840"/>
                  </a:cubicBezTo>
                  <a:cubicBezTo>
                    <a:pt x="3451" y="15840"/>
                    <a:pt x="3656" y="15751"/>
                    <a:pt x="3778" y="15579"/>
                  </a:cubicBezTo>
                  <a:lnTo>
                    <a:pt x="8609" y="8859"/>
                  </a:lnTo>
                  <a:cubicBezTo>
                    <a:pt x="8741" y="8684"/>
                    <a:pt x="8829" y="8596"/>
                    <a:pt x="8961" y="8508"/>
                  </a:cubicBezTo>
                  <a:lnTo>
                    <a:pt x="15725" y="3633"/>
                  </a:lnTo>
                  <a:cubicBezTo>
                    <a:pt x="16076" y="3413"/>
                    <a:pt x="16120" y="2930"/>
                    <a:pt x="15813" y="2666"/>
                  </a:cubicBezTo>
                  <a:lnTo>
                    <a:pt x="14056" y="866"/>
                  </a:lnTo>
                  <a:cubicBezTo>
                    <a:pt x="13470" y="313"/>
                    <a:pt x="12717" y="1"/>
                    <a:pt x="1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1436;p36">
              <a:extLst>
                <a:ext uri="{FF2B5EF4-FFF2-40B4-BE49-F238E27FC236}">
                  <a16:creationId xmlns:a16="http://schemas.microsoft.com/office/drawing/2014/main" id="{105416F4-DB0A-5D88-B4D8-225A9D1AFE84}"/>
                </a:ext>
              </a:extLst>
            </p:cNvPr>
            <p:cNvSpPr/>
            <p:nvPr/>
          </p:nvSpPr>
          <p:spPr>
            <a:xfrm>
              <a:off x="1588400" y="365938"/>
              <a:ext cx="445825" cy="435375"/>
            </a:xfrm>
            <a:custGeom>
              <a:avLst/>
              <a:gdLst/>
              <a:ahLst/>
              <a:cxnLst/>
              <a:rect l="l" t="t" r="r" b="b"/>
              <a:pathLst>
                <a:path w="17833" h="17415" extrusionOk="0">
                  <a:moveTo>
                    <a:pt x="12781" y="1603"/>
                  </a:moveTo>
                  <a:cubicBezTo>
                    <a:pt x="13352" y="1603"/>
                    <a:pt x="13880" y="1866"/>
                    <a:pt x="14275" y="2262"/>
                  </a:cubicBezTo>
                  <a:lnTo>
                    <a:pt x="15900" y="3931"/>
                  </a:lnTo>
                  <a:lnTo>
                    <a:pt x="9312" y="8674"/>
                  </a:lnTo>
                  <a:cubicBezTo>
                    <a:pt x="9136" y="8806"/>
                    <a:pt x="8960" y="8982"/>
                    <a:pt x="8785" y="9201"/>
                  </a:cubicBezTo>
                  <a:lnTo>
                    <a:pt x="4041" y="15789"/>
                  </a:lnTo>
                  <a:lnTo>
                    <a:pt x="2372" y="14164"/>
                  </a:lnTo>
                  <a:cubicBezTo>
                    <a:pt x="1845" y="13593"/>
                    <a:pt x="1625" y="12759"/>
                    <a:pt x="1845" y="12012"/>
                  </a:cubicBezTo>
                  <a:lnTo>
                    <a:pt x="4041" y="4326"/>
                  </a:lnTo>
                  <a:cubicBezTo>
                    <a:pt x="4085" y="4106"/>
                    <a:pt x="4261" y="3931"/>
                    <a:pt x="4480" y="3843"/>
                  </a:cubicBezTo>
                  <a:lnTo>
                    <a:pt x="12167" y="1647"/>
                  </a:lnTo>
                  <a:cubicBezTo>
                    <a:pt x="12342" y="1603"/>
                    <a:pt x="12562" y="1603"/>
                    <a:pt x="12781" y="1603"/>
                  </a:cubicBezTo>
                  <a:close/>
                  <a:moveTo>
                    <a:pt x="12787" y="1"/>
                  </a:moveTo>
                  <a:cubicBezTo>
                    <a:pt x="12446" y="1"/>
                    <a:pt x="12104" y="50"/>
                    <a:pt x="11771" y="153"/>
                  </a:cubicBezTo>
                  <a:lnTo>
                    <a:pt x="4085" y="2349"/>
                  </a:lnTo>
                  <a:cubicBezTo>
                    <a:pt x="3338" y="2569"/>
                    <a:pt x="2767" y="3140"/>
                    <a:pt x="2548" y="3843"/>
                  </a:cubicBezTo>
                  <a:lnTo>
                    <a:pt x="352" y="11529"/>
                  </a:lnTo>
                  <a:cubicBezTo>
                    <a:pt x="0" y="12847"/>
                    <a:pt x="352" y="14252"/>
                    <a:pt x="1318" y="15174"/>
                  </a:cubicBezTo>
                  <a:lnTo>
                    <a:pt x="3119" y="16975"/>
                  </a:lnTo>
                  <a:cubicBezTo>
                    <a:pt x="3382" y="17239"/>
                    <a:pt x="3734" y="17371"/>
                    <a:pt x="4085" y="17414"/>
                  </a:cubicBezTo>
                  <a:lnTo>
                    <a:pt x="4261" y="17327"/>
                  </a:lnTo>
                  <a:cubicBezTo>
                    <a:pt x="4656" y="17283"/>
                    <a:pt x="5007" y="17107"/>
                    <a:pt x="5271" y="16800"/>
                  </a:cubicBezTo>
                  <a:lnTo>
                    <a:pt x="10102" y="10036"/>
                  </a:lnTo>
                  <a:cubicBezTo>
                    <a:pt x="10146" y="9948"/>
                    <a:pt x="10234" y="9904"/>
                    <a:pt x="10278" y="9860"/>
                  </a:cubicBezTo>
                  <a:lnTo>
                    <a:pt x="17042" y="4985"/>
                  </a:lnTo>
                  <a:cubicBezTo>
                    <a:pt x="17745" y="4502"/>
                    <a:pt x="17832" y="3491"/>
                    <a:pt x="17218" y="2876"/>
                  </a:cubicBezTo>
                  <a:lnTo>
                    <a:pt x="15417" y="1076"/>
                  </a:lnTo>
                  <a:cubicBezTo>
                    <a:pt x="14703" y="394"/>
                    <a:pt x="13750" y="1"/>
                    <a:pt x="127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1437;p36">
              <a:extLst>
                <a:ext uri="{FF2B5EF4-FFF2-40B4-BE49-F238E27FC236}">
                  <a16:creationId xmlns:a16="http://schemas.microsoft.com/office/drawing/2014/main" id="{04B04745-1CC7-CE14-8A43-280E0D6F9C0E}"/>
                </a:ext>
              </a:extLst>
            </p:cNvPr>
            <p:cNvSpPr/>
            <p:nvPr/>
          </p:nvSpPr>
          <p:spPr>
            <a:xfrm>
              <a:off x="1229325" y="-83487"/>
              <a:ext cx="260275" cy="278425"/>
            </a:xfrm>
            <a:custGeom>
              <a:avLst/>
              <a:gdLst/>
              <a:ahLst/>
              <a:cxnLst/>
              <a:rect l="l" t="t" r="r" b="b"/>
              <a:pathLst>
                <a:path w="10411" h="11137" extrusionOk="0">
                  <a:moveTo>
                    <a:pt x="859" y="0"/>
                  </a:moveTo>
                  <a:cubicBezTo>
                    <a:pt x="676" y="0"/>
                    <a:pt x="495" y="67"/>
                    <a:pt x="352" y="210"/>
                  </a:cubicBezTo>
                  <a:cubicBezTo>
                    <a:pt x="1" y="474"/>
                    <a:pt x="1" y="957"/>
                    <a:pt x="265" y="1308"/>
                  </a:cubicBezTo>
                  <a:lnTo>
                    <a:pt x="8961" y="10883"/>
                  </a:lnTo>
                  <a:cubicBezTo>
                    <a:pt x="9102" y="11048"/>
                    <a:pt x="9319" y="11137"/>
                    <a:pt x="9537" y="11137"/>
                  </a:cubicBezTo>
                  <a:cubicBezTo>
                    <a:pt x="9726" y="11137"/>
                    <a:pt x="9916" y="11070"/>
                    <a:pt x="10059" y="10927"/>
                  </a:cubicBezTo>
                  <a:cubicBezTo>
                    <a:pt x="10366" y="10664"/>
                    <a:pt x="10410" y="10180"/>
                    <a:pt x="10103" y="9829"/>
                  </a:cubicBezTo>
                  <a:lnTo>
                    <a:pt x="1450" y="254"/>
                  </a:lnTo>
                  <a:cubicBezTo>
                    <a:pt x="1286" y="90"/>
                    <a:pt x="1071" y="0"/>
                    <a:pt x="859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1438;p36">
              <a:extLst>
                <a:ext uri="{FF2B5EF4-FFF2-40B4-BE49-F238E27FC236}">
                  <a16:creationId xmlns:a16="http://schemas.microsoft.com/office/drawing/2014/main" id="{F48E09B9-E9B0-83D7-1AA2-37FEABA47DAF}"/>
                </a:ext>
              </a:extLst>
            </p:cNvPr>
            <p:cNvSpPr/>
            <p:nvPr/>
          </p:nvSpPr>
          <p:spPr>
            <a:xfrm>
              <a:off x="1116250" y="-208662"/>
              <a:ext cx="102125" cy="104400"/>
            </a:xfrm>
            <a:custGeom>
              <a:avLst/>
              <a:gdLst/>
              <a:ahLst/>
              <a:cxnLst/>
              <a:rect l="l" t="t" r="r" b="b"/>
              <a:pathLst>
                <a:path w="4085" h="4176" extrusionOk="0">
                  <a:moveTo>
                    <a:pt x="858" y="0"/>
                  </a:moveTo>
                  <a:cubicBezTo>
                    <a:pt x="675" y="0"/>
                    <a:pt x="494" y="67"/>
                    <a:pt x="351" y="210"/>
                  </a:cubicBezTo>
                  <a:cubicBezTo>
                    <a:pt x="44" y="474"/>
                    <a:pt x="0" y="1001"/>
                    <a:pt x="308" y="1308"/>
                  </a:cubicBezTo>
                  <a:lnTo>
                    <a:pt x="2635" y="3900"/>
                  </a:lnTo>
                  <a:cubicBezTo>
                    <a:pt x="2800" y="4088"/>
                    <a:pt x="3015" y="4175"/>
                    <a:pt x="3227" y="4175"/>
                  </a:cubicBezTo>
                  <a:cubicBezTo>
                    <a:pt x="3410" y="4175"/>
                    <a:pt x="3591" y="4110"/>
                    <a:pt x="3733" y="3987"/>
                  </a:cubicBezTo>
                  <a:cubicBezTo>
                    <a:pt x="4085" y="3680"/>
                    <a:pt x="4085" y="3197"/>
                    <a:pt x="3821" y="2889"/>
                  </a:cubicBezTo>
                  <a:lnTo>
                    <a:pt x="1449" y="254"/>
                  </a:lnTo>
                  <a:cubicBezTo>
                    <a:pt x="1285" y="89"/>
                    <a:pt x="1070" y="0"/>
                    <a:pt x="858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" name="Google Shape;136;p15">
            <a:extLst>
              <a:ext uri="{FF2B5EF4-FFF2-40B4-BE49-F238E27FC236}">
                <a16:creationId xmlns:a16="http://schemas.microsoft.com/office/drawing/2014/main" id="{FBB3D748-CB22-9752-8107-D4244269D087}"/>
              </a:ext>
            </a:extLst>
          </p:cNvPr>
          <p:cNvSpPr/>
          <p:nvPr/>
        </p:nvSpPr>
        <p:spPr>
          <a:xfrm>
            <a:off x="7082852" y="1968465"/>
            <a:ext cx="1248671" cy="1221831"/>
          </a:xfrm>
          <a:custGeom>
            <a:avLst/>
            <a:gdLst/>
            <a:ahLst/>
            <a:cxnLst/>
            <a:rect l="l" t="t" r="r" b="b"/>
            <a:pathLst>
              <a:path w="43173" h="42245" extrusionOk="0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3525E7-C348-E42E-937C-8AB5AB0BE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754" y="1731344"/>
            <a:ext cx="4905328" cy="2901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5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5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5"/>
          <p:cNvSpPr txBox="1"/>
          <p:nvPr/>
        </p:nvSpPr>
        <p:spPr>
          <a:xfrm>
            <a:off x="713683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10.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 참고 자료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pic>
        <p:nvPicPr>
          <p:cNvPr id="5" name="Google Shape;142;p16">
            <a:extLst>
              <a:ext uri="{FF2B5EF4-FFF2-40B4-BE49-F238E27FC236}">
                <a16:creationId xmlns:a16="http://schemas.microsoft.com/office/drawing/2014/main" id="{AC0F0DD0-0D6D-1B55-DAA3-119CB099DA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9" y="852305"/>
            <a:ext cx="8356082" cy="4158761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  <p:grpSp>
        <p:nvGrpSpPr>
          <p:cNvPr id="53" name="Google Shape;1418;p36">
            <a:extLst>
              <a:ext uri="{FF2B5EF4-FFF2-40B4-BE49-F238E27FC236}">
                <a16:creationId xmlns:a16="http://schemas.microsoft.com/office/drawing/2014/main" id="{EDC4F9E8-F5D8-B467-B027-808509F8D6FB}"/>
              </a:ext>
            </a:extLst>
          </p:cNvPr>
          <p:cNvGrpSpPr/>
          <p:nvPr/>
        </p:nvGrpSpPr>
        <p:grpSpPr>
          <a:xfrm>
            <a:off x="7577374" y="3994719"/>
            <a:ext cx="1024007" cy="1046689"/>
            <a:chOff x="706675" y="-487312"/>
            <a:chExt cx="1519700" cy="1456125"/>
          </a:xfrm>
        </p:grpSpPr>
        <p:sp>
          <p:nvSpPr>
            <p:cNvPr id="54" name="Google Shape;1419;p36">
              <a:extLst>
                <a:ext uri="{FF2B5EF4-FFF2-40B4-BE49-F238E27FC236}">
                  <a16:creationId xmlns:a16="http://schemas.microsoft.com/office/drawing/2014/main" id="{079EEC22-8461-3835-4108-8E524441FCF2}"/>
                </a:ext>
              </a:extLst>
            </p:cNvPr>
            <p:cNvSpPr/>
            <p:nvPr/>
          </p:nvSpPr>
          <p:spPr>
            <a:xfrm>
              <a:off x="775850" y="-418237"/>
              <a:ext cx="1450525" cy="1387050"/>
            </a:xfrm>
            <a:custGeom>
              <a:avLst/>
              <a:gdLst/>
              <a:ahLst/>
              <a:cxnLst/>
              <a:rect l="l" t="t" r="r" b="b"/>
              <a:pathLst>
                <a:path w="58021" h="55482" extrusionOk="0">
                  <a:moveTo>
                    <a:pt x="36288" y="49010"/>
                  </a:moveTo>
                  <a:lnTo>
                    <a:pt x="36323" y="49045"/>
                  </a:lnTo>
                  <a:cubicBezTo>
                    <a:pt x="36233" y="49063"/>
                    <a:pt x="36157" y="49074"/>
                    <a:pt x="36124" y="49074"/>
                  </a:cubicBezTo>
                  <a:cubicBezTo>
                    <a:pt x="36080" y="49074"/>
                    <a:pt x="36113" y="49055"/>
                    <a:pt x="36288" y="49010"/>
                  </a:cubicBezTo>
                  <a:close/>
                  <a:moveTo>
                    <a:pt x="9118" y="1"/>
                  </a:moveTo>
                  <a:cubicBezTo>
                    <a:pt x="7699" y="1"/>
                    <a:pt x="6303" y="303"/>
                    <a:pt x="4964" y="995"/>
                  </a:cubicBezTo>
                  <a:cubicBezTo>
                    <a:pt x="3734" y="1434"/>
                    <a:pt x="2767" y="2400"/>
                    <a:pt x="2328" y="3586"/>
                  </a:cubicBezTo>
                  <a:cubicBezTo>
                    <a:pt x="0" y="8022"/>
                    <a:pt x="2196" y="12678"/>
                    <a:pt x="4788" y="16938"/>
                  </a:cubicBezTo>
                  <a:cubicBezTo>
                    <a:pt x="6149" y="19090"/>
                    <a:pt x="7687" y="21067"/>
                    <a:pt x="9400" y="22912"/>
                  </a:cubicBezTo>
                  <a:cubicBezTo>
                    <a:pt x="8038" y="23746"/>
                    <a:pt x="7028" y="25064"/>
                    <a:pt x="6633" y="26601"/>
                  </a:cubicBezTo>
                  <a:cubicBezTo>
                    <a:pt x="6193" y="28138"/>
                    <a:pt x="6413" y="29807"/>
                    <a:pt x="7204" y="31169"/>
                  </a:cubicBezTo>
                  <a:cubicBezTo>
                    <a:pt x="5666" y="32003"/>
                    <a:pt x="4568" y="33409"/>
                    <a:pt x="4173" y="35078"/>
                  </a:cubicBezTo>
                  <a:cubicBezTo>
                    <a:pt x="3426" y="37933"/>
                    <a:pt x="4744" y="40085"/>
                    <a:pt x="6501" y="41974"/>
                  </a:cubicBezTo>
                  <a:cubicBezTo>
                    <a:pt x="5578" y="45268"/>
                    <a:pt x="4832" y="48430"/>
                    <a:pt x="7511" y="51329"/>
                  </a:cubicBezTo>
                  <a:cubicBezTo>
                    <a:pt x="9245" y="53211"/>
                    <a:pt x="11214" y="54177"/>
                    <a:pt x="13123" y="54177"/>
                  </a:cubicBezTo>
                  <a:cubicBezTo>
                    <a:pt x="15177" y="54177"/>
                    <a:pt x="17163" y="53058"/>
                    <a:pt x="18711" y="50758"/>
                  </a:cubicBezTo>
                  <a:cubicBezTo>
                    <a:pt x="21434" y="46717"/>
                    <a:pt x="24069" y="42632"/>
                    <a:pt x="26705" y="38548"/>
                  </a:cubicBezTo>
                  <a:lnTo>
                    <a:pt x="32019" y="42940"/>
                  </a:lnTo>
                  <a:cubicBezTo>
                    <a:pt x="31668" y="44082"/>
                    <a:pt x="31404" y="45224"/>
                    <a:pt x="31360" y="46366"/>
                  </a:cubicBezTo>
                  <a:cubicBezTo>
                    <a:pt x="31229" y="49440"/>
                    <a:pt x="33161" y="51988"/>
                    <a:pt x="35401" y="53920"/>
                  </a:cubicBezTo>
                  <a:cubicBezTo>
                    <a:pt x="36608" y="54976"/>
                    <a:pt x="37961" y="55482"/>
                    <a:pt x="39289" y="55482"/>
                  </a:cubicBezTo>
                  <a:cubicBezTo>
                    <a:pt x="41054" y="55482"/>
                    <a:pt x="42776" y="54589"/>
                    <a:pt x="44054" y="52910"/>
                  </a:cubicBezTo>
                  <a:cubicBezTo>
                    <a:pt x="44493" y="52339"/>
                    <a:pt x="44888" y="51724"/>
                    <a:pt x="45327" y="51153"/>
                  </a:cubicBezTo>
                  <a:cubicBezTo>
                    <a:pt x="45681" y="51214"/>
                    <a:pt x="46037" y="51244"/>
                    <a:pt x="46391" y="51244"/>
                  </a:cubicBezTo>
                  <a:cubicBezTo>
                    <a:pt x="47837" y="51244"/>
                    <a:pt x="49249" y="50744"/>
                    <a:pt x="50378" y="49792"/>
                  </a:cubicBezTo>
                  <a:cubicBezTo>
                    <a:pt x="52047" y="48342"/>
                    <a:pt x="52838" y="46190"/>
                    <a:pt x="52487" y="43994"/>
                  </a:cubicBezTo>
                  <a:cubicBezTo>
                    <a:pt x="53102" y="43599"/>
                    <a:pt x="53673" y="43159"/>
                    <a:pt x="54287" y="42720"/>
                  </a:cubicBezTo>
                  <a:cubicBezTo>
                    <a:pt x="57274" y="40480"/>
                    <a:pt x="57713" y="36835"/>
                    <a:pt x="55254" y="34024"/>
                  </a:cubicBezTo>
                  <a:cubicBezTo>
                    <a:pt x="53322" y="31877"/>
                    <a:pt x="50970" y="30024"/>
                    <a:pt x="47952" y="30024"/>
                  </a:cubicBezTo>
                  <a:cubicBezTo>
                    <a:pt x="47883" y="30024"/>
                    <a:pt x="47813" y="30025"/>
                    <a:pt x="47743" y="30027"/>
                  </a:cubicBezTo>
                  <a:cubicBezTo>
                    <a:pt x="46601" y="30115"/>
                    <a:pt x="45459" y="30334"/>
                    <a:pt x="44317" y="30686"/>
                  </a:cubicBezTo>
                  <a:lnTo>
                    <a:pt x="39662" y="25108"/>
                  </a:lnTo>
                  <a:lnTo>
                    <a:pt x="52750" y="16543"/>
                  </a:lnTo>
                  <a:cubicBezTo>
                    <a:pt x="53848" y="15928"/>
                    <a:pt x="54814" y="15181"/>
                    <a:pt x="55649" y="14259"/>
                  </a:cubicBezTo>
                  <a:cubicBezTo>
                    <a:pt x="58021" y="11316"/>
                    <a:pt x="56835" y="7847"/>
                    <a:pt x="54463" y="5475"/>
                  </a:cubicBezTo>
                  <a:cubicBezTo>
                    <a:pt x="52730" y="3742"/>
                    <a:pt x="50970" y="3162"/>
                    <a:pt x="49145" y="3162"/>
                  </a:cubicBezTo>
                  <a:cubicBezTo>
                    <a:pt x="47686" y="3162"/>
                    <a:pt x="46186" y="3533"/>
                    <a:pt x="44625" y="3981"/>
                  </a:cubicBezTo>
                  <a:cubicBezTo>
                    <a:pt x="43104" y="2570"/>
                    <a:pt x="41435" y="1397"/>
                    <a:pt x="39321" y="1397"/>
                  </a:cubicBezTo>
                  <a:cubicBezTo>
                    <a:pt x="38870" y="1397"/>
                    <a:pt x="38399" y="1450"/>
                    <a:pt x="37905" y="1566"/>
                  </a:cubicBezTo>
                  <a:cubicBezTo>
                    <a:pt x="36148" y="1961"/>
                    <a:pt x="34654" y="3059"/>
                    <a:pt x="33776" y="4640"/>
                  </a:cubicBezTo>
                  <a:cubicBezTo>
                    <a:pt x="32870" y="4131"/>
                    <a:pt x="31837" y="3858"/>
                    <a:pt x="30805" y="3858"/>
                  </a:cubicBezTo>
                  <a:cubicBezTo>
                    <a:pt x="30236" y="3858"/>
                    <a:pt x="29667" y="3941"/>
                    <a:pt x="29120" y="4113"/>
                  </a:cubicBezTo>
                  <a:cubicBezTo>
                    <a:pt x="26968" y="4684"/>
                    <a:pt x="25299" y="6397"/>
                    <a:pt x="24772" y="8549"/>
                  </a:cubicBezTo>
                  <a:cubicBezTo>
                    <a:pt x="20510" y="4567"/>
                    <a:pt x="14636" y="1"/>
                    <a:pt x="9118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20;p36">
              <a:extLst>
                <a:ext uri="{FF2B5EF4-FFF2-40B4-BE49-F238E27FC236}">
                  <a16:creationId xmlns:a16="http://schemas.microsoft.com/office/drawing/2014/main" id="{23314B41-7825-310A-BDA2-EF831CD080DC}"/>
                </a:ext>
              </a:extLst>
            </p:cNvPr>
            <p:cNvSpPr/>
            <p:nvPr/>
          </p:nvSpPr>
          <p:spPr>
            <a:xfrm>
              <a:off x="706675" y="-487312"/>
              <a:ext cx="1450525" cy="1387300"/>
            </a:xfrm>
            <a:custGeom>
              <a:avLst/>
              <a:gdLst/>
              <a:ahLst/>
              <a:cxnLst/>
              <a:rect l="l" t="t" r="r" b="b"/>
              <a:pathLst>
                <a:path w="58021" h="55492" extrusionOk="0">
                  <a:moveTo>
                    <a:pt x="36323" y="48997"/>
                  </a:moveTo>
                  <a:lnTo>
                    <a:pt x="36367" y="49041"/>
                  </a:lnTo>
                  <a:cubicBezTo>
                    <a:pt x="36269" y="49080"/>
                    <a:pt x="36188" y="49102"/>
                    <a:pt x="36156" y="49102"/>
                  </a:cubicBezTo>
                  <a:cubicBezTo>
                    <a:pt x="36118" y="49102"/>
                    <a:pt x="36154" y="49070"/>
                    <a:pt x="36323" y="48997"/>
                  </a:cubicBezTo>
                  <a:close/>
                  <a:moveTo>
                    <a:pt x="9100" y="1"/>
                  </a:moveTo>
                  <a:cubicBezTo>
                    <a:pt x="7687" y="1"/>
                    <a:pt x="6297" y="302"/>
                    <a:pt x="4963" y="991"/>
                  </a:cubicBezTo>
                  <a:cubicBezTo>
                    <a:pt x="3778" y="1474"/>
                    <a:pt x="2811" y="2396"/>
                    <a:pt x="2328" y="3626"/>
                  </a:cubicBezTo>
                  <a:cubicBezTo>
                    <a:pt x="0" y="8062"/>
                    <a:pt x="2240" y="12674"/>
                    <a:pt x="4832" y="16934"/>
                  </a:cubicBezTo>
                  <a:cubicBezTo>
                    <a:pt x="6149" y="19086"/>
                    <a:pt x="7687" y="21063"/>
                    <a:pt x="9400" y="22908"/>
                  </a:cubicBezTo>
                  <a:cubicBezTo>
                    <a:pt x="8038" y="23742"/>
                    <a:pt x="7072" y="25060"/>
                    <a:pt x="6676" y="26641"/>
                  </a:cubicBezTo>
                  <a:cubicBezTo>
                    <a:pt x="6237" y="28178"/>
                    <a:pt x="6413" y="29803"/>
                    <a:pt x="7203" y="31209"/>
                  </a:cubicBezTo>
                  <a:cubicBezTo>
                    <a:pt x="5710" y="31999"/>
                    <a:pt x="4612" y="33405"/>
                    <a:pt x="4217" y="35074"/>
                  </a:cubicBezTo>
                  <a:cubicBezTo>
                    <a:pt x="3426" y="37973"/>
                    <a:pt x="4788" y="40081"/>
                    <a:pt x="6545" y="42013"/>
                  </a:cubicBezTo>
                  <a:cubicBezTo>
                    <a:pt x="5578" y="45264"/>
                    <a:pt x="4876" y="48470"/>
                    <a:pt x="7511" y="51325"/>
                  </a:cubicBezTo>
                  <a:cubicBezTo>
                    <a:pt x="9246" y="53229"/>
                    <a:pt x="11226" y="54206"/>
                    <a:pt x="13146" y="54206"/>
                  </a:cubicBezTo>
                  <a:cubicBezTo>
                    <a:pt x="15211" y="54206"/>
                    <a:pt x="17207" y="53076"/>
                    <a:pt x="18755" y="50754"/>
                  </a:cubicBezTo>
                  <a:cubicBezTo>
                    <a:pt x="21478" y="46713"/>
                    <a:pt x="24113" y="42672"/>
                    <a:pt x="26749" y="38588"/>
                  </a:cubicBezTo>
                  <a:lnTo>
                    <a:pt x="32019" y="42980"/>
                  </a:lnTo>
                  <a:cubicBezTo>
                    <a:pt x="31668" y="44078"/>
                    <a:pt x="31448" y="45220"/>
                    <a:pt x="31360" y="46406"/>
                  </a:cubicBezTo>
                  <a:cubicBezTo>
                    <a:pt x="31229" y="49480"/>
                    <a:pt x="33205" y="51984"/>
                    <a:pt x="35401" y="53916"/>
                  </a:cubicBezTo>
                  <a:cubicBezTo>
                    <a:pt x="36615" y="54978"/>
                    <a:pt x="37984" y="55492"/>
                    <a:pt x="39326" y="55492"/>
                  </a:cubicBezTo>
                  <a:cubicBezTo>
                    <a:pt x="41090" y="55492"/>
                    <a:pt x="42806" y="54603"/>
                    <a:pt x="44054" y="52906"/>
                  </a:cubicBezTo>
                  <a:cubicBezTo>
                    <a:pt x="44493" y="52379"/>
                    <a:pt x="44932" y="51764"/>
                    <a:pt x="45327" y="51149"/>
                  </a:cubicBezTo>
                  <a:cubicBezTo>
                    <a:pt x="45697" y="51221"/>
                    <a:pt x="46070" y="51256"/>
                    <a:pt x="46442" y="51256"/>
                  </a:cubicBezTo>
                  <a:cubicBezTo>
                    <a:pt x="47881" y="51256"/>
                    <a:pt x="49296" y="50730"/>
                    <a:pt x="50378" y="49788"/>
                  </a:cubicBezTo>
                  <a:cubicBezTo>
                    <a:pt x="52047" y="48382"/>
                    <a:pt x="52882" y="46186"/>
                    <a:pt x="52530" y="44034"/>
                  </a:cubicBezTo>
                  <a:cubicBezTo>
                    <a:pt x="53101" y="43595"/>
                    <a:pt x="53716" y="43155"/>
                    <a:pt x="54287" y="42760"/>
                  </a:cubicBezTo>
                  <a:cubicBezTo>
                    <a:pt x="57274" y="40520"/>
                    <a:pt x="57757" y="36875"/>
                    <a:pt x="55254" y="34020"/>
                  </a:cubicBezTo>
                  <a:cubicBezTo>
                    <a:pt x="53385" y="31896"/>
                    <a:pt x="51024" y="30060"/>
                    <a:pt x="48090" y="30060"/>
                  </a:cubicBezTo>
                  <a:cubicBezTo>
                    <a:pt x="47990" y="30060"/>
                    <a:pt x="47889" y="30062"/>
                    <a:pt x="47787" y="30067"/>
                  </a:cubicBezTo>
                  <a:cubicBezTo>
                    <a:pt x="46601" y="30111"/>
                    <a:pt x="45459" y="30330"/>
                    <a:pt x="44361" y="30726"/>
                  </a:cubicBezTo>
                  <a:lnTo>
                    <a:pt x="39705" y="25148"/>
                  </a:lnTo>
                  <a:lnTo>
                    <a:pt x="52794" y="16583"/>
                  </a:lnTo>
                  <a:cubicBezTo>
                    <a:pt x="53848" y="15968"/>
                    <a:pt x="54858" y="15177"/>
                    <a:pt x="55693" y="14255"/>
                  </a:cubicBezTo>
                  <a:cubicBezTo>
                    <a:pt x="58021" y="11356"/>
                    <a:pt x="56879" y="7886"/>
                    <a:pt x="54463" y="5471"/>
                  </a:cubicBezTo>
                  <a:cubicBezTo>
                    <a:pt x="52737" y="3745"/>
                    <a:pt x="50984" y="3176"/>
                    <a:pt x="49167" y="3176"/>
                  </a:cubicBezTo>
                  <a:cubicBezTo>
                    <a:pt x="47701" y="3176"/>
                    <a:pt x="46193" y="3546"/>
                    <a:pt x="44625" y="3977"/>
                  </a:cubicBezTo>
                  <a:cubicBezTo>
                    <a:pt x="43111" y="2572"/>
                    <a:pt x="41479" y="1433"/>
                    <a:pt x="39390" y="1433"/>
                  </a:cubicBezTo>
                  <a:cubicBezTo>
                    <a:pt x="38933" y="1433"/>
                    <a:pt x="38453" y="1487"/>
                    <a:pt x="37949" y="1606"/>
                  </a:cubicBezTo>
                  <a:cubicBezTo>
                    <a:pt x="36148" y="1957"/>
                    <a:pt x="34654" y="3099"/>
                    <a:pt x="33820" y="4680"/>
                  </a:cubicBezTo>
                  <a:cubicBezTo>
                    <a:pt x="32882" y="4140"/>
                    <a:pt x="31851" y="3876"/>
                    <a:pt x="30813" y="3876"/>
                  </a:cubicBezTo>
                  <a:cubicBezTo>
                    <a:pt x="30247" y="3876"/>
                    <a:pt x="29678" y="3954"/>
                    <a:pt x="29120" y="4109"/>
                  </a:cubicBezTo>
                  <a:cubicBezTo>
                    <a:pt x="26968" y="4680"/>
                    <a:pt x="25299" y="6393"/>
                    <a:pt x="24772" y="8545"/>
                  </a:cubicBezTo>
                  <a:cubicBezTo>
                    <a:pt x="20505" y="4593"/>
                    <a:pt x="14624" y="1"/>
                    <a:pt x="9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21;p36">
              <a:extLst>
                <a:ext uri="{FF2B5EF4-FFF2-40B4-BE49-F238E27FC236}">
                  <a16:creationId xmlns:a16="http://schemas.microsoft.com/office/drawing/2014/main" id="{D721118F-F3A9-746C-ED34-F300D09F6C05}"/>
                </a:ext>
              </a:extLst>
            </p:cNvPr>
            <p:cNvSpPr/>
            <p:nvPr/>
          </p:nvSpPr>
          <p:spPr>
            <a:xfrm>
              <a:off x="985575" y="181438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85" y="1"/>
                  </a:moveTo>
                  <a:cubicBezTo>
                    <a:pt x="1373" y="1"/>
                    <a:pt x="967" y="154"/>
                    <a:pt x="659" y="462"/>
                  </a:cubicBezTo>
                  <a:cubicBezTo>
                    <a:pt x="0" y="1077"/>
                    <a:pt x="0" y="2131"/>
                    <a:pt x="659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43" y="462"/>
                  </a:lnTo>
                  <a:cubicBezTo>
                    <a:pt x="2614" y="154"/>
                    <a:pt x="2196" y="1"/>
                    <a:pt x="1785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22;p36">
              <a:extLst>
                <a:ext uri="{FF2B5EF4-FFF2-40B4-BE49-F238E27FC236}">
                  <a16:creationId xmlns:a16="http://schemas.microsoft.com/office/drawing/2014/main" id="{88CBC237-EA3C-390C-DAE6-288D3A73242D}"/>
                </a:ext>
              </a:extLst>
            </p:cNvPr>
            <p:cNvSpPr/>
            <p:nvPr/>
          </p:nvSpPr>
          <p:spPr>
            <a:xfrm>
              <a:off x="940875" y="158038"/>
              <a:ext cx="266525" cy="241400"/>
            </a:xfrm>
            <a:custGeom>
              <a:avLst/>
              <a:gdLst/>
              <a:ahLst/>
              <a:cxnLst/>
              <a:rect l="l" t="t" r="r" b="b"/>
              <a:pathLst>
                <a:path w="10661" h="9656" extrusionOk="0">
                  <a:moveTo>
                    <a:pt x="3589" y="1705"/>
                  </a:moveTo>
                  <a:cubicBezTo>
                    <a:pt x="3809" y="1705"/>
                    <a:pt x="4028" y="1793"/>
                    <a:pt x="4160" y="1925"/>
                  </a:cubicBezTo>
                  <a:lnTo>
                    <a:pt x="8508" y="6273"/>
                  </a:lnTo>
                  <a:lnTo>
                    <a:pt x="7279" y="7459"/>
                  </a:lnTo>
                  <a:lnTo>
                    <a:pt x="2974" y="3155"/>
                  </a:lnTo>
                  <a:cubicBezTo>
                    <a:pt x="2799" y="2979"/>
                    <a:pt x="2711" y="2759"/>
                    <a:pt x="2711" y="2540"/>
                  </a:cubicBezTo>
                  <a:cubicBezTo>
                    <a:pt x="2711" y="2320"/>
                    <a:pt x="2799" y="2101"/>
                    <a:pt x="2974" y="1925"/>
                  </a:cubicBezTo>
                  <a:cubicBezTo>
                    <a:pt x="3150" y="1793"/>
                    <a:pt x="3326" y="1705"/>
                    <a:pt x="3589" y="1705"/>
                  </a:cubicBezTo>
                  <a:close/>
                  <a:moveTo>
                    <a:pt x="3532" y="1"/>
                  </a:moveTo>
                  <a:cubicBezTo>
                    <a:pt x="1650" y="1"/>
                    <a:pt x="1" y="2501"/>
                    <a:pt x="1876" y="4209"/>
                  </a:cubicBezTo>
                  <a:lnTo>
                    <a:pt x="7279" y="9655"/>
                  </a:lnTo>
                  <a:lnTo>
                    <a:pt x="10661" y="6229"/>
                  </a:lnTo>
                  <a:lnTo>
                    <a:pt x="5258" y="827"/>
                  </a:lnTo>
                  <a:cubicBezTo>
                    <a:pt x="4726" y="243"/>
                    <a:pt x="4118" y="1"/>
                    <a:pt x="35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23;p36">
              <a:extLst>
                <a:ext uri="{FF2B5EF4-FFF2-40B4-BE49-F238E27FC236}">
                  <a16:creationId xmlns:a16="http://schemas.microsoft.com/office/drawing/2014/main" id="{BF1068DB-4842-F8BD-4B9C-E1744F37919C}"/>
                </a:ext>
              </a:extLst>
            </p:cNvPr>
            <p:cNvSpPr/>
            <p:nvPr/>
          </p:nvSpPr>
          <p:spPr>
            <a:xfrm>
              <a:off x="925175" y="392263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74" y="1"/>
                  </a:moveTo>
                  <a:cubicBezTo>
                    <a:pt x="1362" y="1"/>
                    <a:pt x="945" y="154"/>
                    <a:pt x="616" y="462"/>
                  </a:cubicBezTo>
                  <a:cubicBezTo>
                    <a:pt x="1" y="1121"/>
                    <a:pt x="1" y="2131"/>
                    <a:pt x="616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00" y="462"/>
                  </a:lnTo>
                  <a:cubicBezTo>
                    <a:pt x="2592" y="154"/>
                    <a:pt x="2186" y="1"/>
                    <a:pt x="1774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24;p36">
              <a:extLst>
                <a:ext uri="{FF2B5EF4-FFF2-40B4-BE49-F238E27FC236}">
                  <a16:creationId xmlns:a16="http://schemas.microsoft.com/office/drawing/2014/main" id="{9B3BD8BC-D33D-3F18-42F8-B22AFA92044B}"/>
                </a:ext>
              </a:extLst>
            </p:cNvPr>
            <p:cNvSpPr/>
            <p:nvPr/>
          </p:nvSpPr>
          <p:spPr>
            <a:xfrm>
              <a:off x="883650" y="371638"/>
              <a:ext cx="263350" cy="238625"/>
            </a:xfrm>
            <a:custGeom>
              <a:avLst/>
              <a:gdLst/>
              <a:ahLst/>
              <a:cxnLst/>
              <a:rect l="l" t="t" r="r" b="b"/>
              <a:pathLst>
                <a:path w="10534" h="9545" extrusionOk="0">
                  <a:moveTo>
                    <a:pt x="3419" y="1594"/>
                  </a:moveTo>
                  <a:cubicBezTo>
                    <a:pt x="3638" y="1594"/>
                    <a:pt x="3858" y="1682"/>
                    <a:pt x="4033" y="1858"/>
                  </a:cubicBezTo>
                  <a:lnTo>
                    <a:pt x="8338" y="6162"/>
                  </a:lnTo>
                  <a:lnTo>
                    <a:pt x="7152" y="7348"/>
                  </a:lnTo>
                  <a:lnTo>
                    <a:pt x="2804" y="3044"/>
                  </a:lnTo>
                  <a:cubicBezTo>
                    <a:pt x="2277" y="2517"/>
                    <a:pt x="2672" y="1594"/>
                    <a:pt x="3419" y="1594"/>
                  </a:cubicBezTo>
                  <a:close/>
                  <a:moveTo>
                    <a:pt x="3432" y="1"/>
                  </a:moveTo>
                  <a:cubicBezTo>
                    <a:pt x="1574" y="1"/>
                    <a:pt x="1" y="2393"/>
                    <a:pt x="1750" y="4142"/>
                  </a:cubicBezTo>
                  <a:lnTo>
                    <a:pt x="7152" y="9544"/>
                  </a:lnTo>
                  <a:lnTo>
                    <a:pt x="10534" y="6162"/>
                  </a:lnTo>
                  <a:lnTo>
                    <a:pt x="5132" y="760"/>
                  </a:lnTo>
                  <a:cubicBezTo>
                    <a:pt x="4596" y="225"/>
                    <a:pt x="4001" y="1"/>
                    <a:pt x="34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25;p36">
              <a:extLst>
                <a:ext uri="{FF2B5EF4-FFF2-40B4-BE49-F238E27FC236}">
                  <a16:creationId xmlns:a16="http://schemas.microsoft.com/office/drawing/2014/main" id="{D4FE8F1D-A245-7B18-921F-54A5A14230B4}"/>
                </a:ext>
              </a:extLst>
            </p:cNvPr>
            <p:cNvSpPr/>
            <p:nvPr/>
          </p:nvSpPr>
          <p:spPr>
            <a:xfrm>
              <a:off x="964700" y="12138"/>
              <a:ext cx="419475" cy="739625"/>
            </a:xfrm>
            <a:custGeom>
              <a:avLst/>
              <a:gdLst/>
              <a:ahLst/>
              <a:cxnLst/>
              <a:rect l="l" t="t" r="r" b="b"/>
              <a:pathLst>
                <a:path w="16779" h="29585" extrusionOk="0">
                  <a:moveTo>
                    <a:pt x="7590" y="1"/>
                  </a:moveTo>
                  <a:cubicBezTo>
                    <a:pt x="7476" y="1"/>
                    <a:pt x="7363" y="69"/>
                    <a:pt x="7336" y="206"/>
                  </a:cubicBezTo>
                  <a:lnTo>
                    <a:pt x="133" y="26559"/>
                  </a:lnTo>
                  <a:cubicBezTo>
                    <a:pt x="1" y="26955"/>
                    <a:pt x="133" y="27394"/>
                    <a:pt x="396" y="27657"/>
                  </a:cubicBezTo>
                  <a:lnTo>
                    <a:pt x="1977" y="29239"/>
                  </a:lnTo>
                  <a:cubicBezTo>
                    <a:pt x="2211" y="29472"/>
                    <a:pt x="2513" y="29585"/>
                    <a:pt x="2811" y="29585"/>
                  </a:cubicBezTo>
                  <a:cubicBezTo>
                    <a:pt x="3187" y="29585"/>
                    <a:pt x="3558" y="29406"/>
                    <a:pt x="3778" y="29063"/>
                  </a:cubicBezTo>
                  <a:lnTo>
                    <a:pt x="16691" y="9342"/>
                  </a:lnTo>
                  <a:cubicBezTo>
                    <a:pt x="16779" y="9210"/>
                    <a:pt x="16779" y="9079"/>
                    <a:pt x="16691" y="8991"/>
                  </a:cubicBezTo>
                  <a:lnTo>
                    <a:pt x="7775" y="75"/>
                  </a:lnTo>
                  <a:cubicBezTo>
                    <a:pt x="7726" y="25"/>
                    <a:pt x="7658" y="1"/>
                    <a:pt x="7590" y="1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26;p36">
              <a:extLst>
                <a:ext uri="{FF2B5EF4-FFF2-40B4-BE49-F238E27FC236}">
                  <a16:creationId xmlns:a16="http://schemas.microsoft.com/office/drawing/2014/main" id="{DAEC2AEE-9168-2445-25AD-18AB316C2D80}"/>
                </a:ext>
              </a:extLst>
            </p:cNvPr>
            <p:cNvSpPr/>
            <p:nvPr/>
          </p:nvSpPr>
          <p:spPr>
            <a:xfrm>
              <a:off x="943850" y="-5812"/>
              <a:ext cx="461200" cy="777475"/>
            </a:xfrm>
            <a:custGeom>
              <a:avLst/>
              <a:gdLst/>
              <a:ahLst/>
              <a:cxnLst/>
              <a:rect l="l" t="t" r="r" b="b"/>
              <a:pathLst>
                <a:path w="18448" h="31099" extrusionOk="0">
                  <a:moveTo>
                    <a:pt x="8697" y="1979"/>
                  </a:moveTo>
                  <a:lnTo>
                    <a:pt x="16647" y="9972"/>
                  </a:lnTo>
                  <a:lnTo>
                    <a:pt x="3953" y="29342"/>
                  </a:lnTo>
                  <a:cubicBezTo>
                    <a:pt x="3909" y="29430"/>
                    <a:pt x="3778" y="29517"/>
                    <a:pt x="3690" y="29517"/>
                  </a:cubicBezTo>
                  <a:cubicBezTo>
                    <a:pt x="3558" y="29517"/>
                    <a:pt x="3426" y="29473"/>
                    <a:pt x="3338" y="29386"/>
                  </a:cubicBezTo>
                  <a:lnTo>
                    <a:pt x="1801" y="27848"/>
                  </a:lnTo>
                  <a:cubicBezTo>
                    <a:pt x="1669" y="27761"/>
                    <a:pt x="1669" y="27585"/>
                    <a:pt x="1669" y="27453"/>
                  </a:cubicBezTo>
                  <a:lnTo>
                    <a:pt x="8697" y="1979"/>
                  </a:lnTo>
                  <a:close/>
                  <a:moveTo>
                    <a:pt x="8409" y="1"/>
                  </a:moveTo>
                  <a:cubicBezTo>
                    <a:pt x="7977" y="1"/>
                    <a:pt x="7561" y="279"/>
                    <a:pt x="7423" y="749"/>
                  </a:cubicBezTo>
                  <a:lnTo>
                    <a:pt x="220" y="27102"/>
                  </a:lnTo>
                  <a:cubicBezTo>
                    <a:pt x="0" y="27761"/>
                    <a:pt x="220" y="28463"/>
                    <a:pt x="703" y="28990"/>
                  </a:cubicBezTo>
                  <a:lnTo>
                    <a:pt x="2240" y="30528"/>
                  </a:lnTo>
                  <a:cubicBezTo>
                    <a:pt x="2636" y="30879"/>
                    <a:pt x="3119" y="31099"/>
                    <a:pt x="3646" y="31099"/>
                  </a:cubicBezTo>
                  <a:cubicBezTo>
                    <a:pt x="3690" y="31099"/>
                    <a:pt x="3778" y="31099"/>
                    <a:pt x="3822" y="31055"/>
                  </a:cubicBezTo>
                  <a:cubicBezTo>
                    <a:pt x="4393" y="31011"/>
                    <a:pt x="4920" y="30703"/>
                    <a:pt x="5271" y="30220"/>
                  </a:cubicBezTo>
                  <a:lnTo>
                    <a:pt x="18184" y="10499"/>
                  </a:lnTo>
                  <a:cubicBezTo>
                    <a:pt x="18447" y="10060"/>
                    <a:pt x="18404" y="9533"/>
                    <a:pt x="18052" y="9226"/>
                  </a:cubicBezTo>
                  <a:lnTo>
                    <a:pt x="9136" y="310"/>
                  </a:lnTo>
                  <a:cubicBezTo>
                    <a:pt x="8924" y="98"/>
                    <a:pt x="8664" y="1"/>
                    <a:pt x="8409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27;p36">
              <a:extLst>
                <a:ext uri="{FF2B5EF4-FFF2-40B4-BE49-F238E27FC236}">
                  <a16:creationId xmlns:a16="http://schemas.microsoft.com/office/drawing/2014/main" id="{8DB4DAA7-D9C9-F5A5-C005-CE86CAE9DBB9}"/>
                </a:ext>
              </a:extLst>
            </p:cNvPr>
            <p:cNvSpPr/>
            <p:nvPr/>
          </p:nvSpPr>
          <p:spPr>
            <a:xfrm>
              <a:off x="1436875" y="-268762"/>
              <a:ext cx="193275" cy="190550"/>
            </a:xfrm>
            <a:custGeom>
              <a:avLst/>
              <a:gdLst/>
              <a:ahLst/>
              <a:cxnLst/>
              <a:rect l="l" t="t" r="r" b="b"/>
              <a:pathLst>
                <a:path w="7731" h="7622" extrusionOk="0">
                  <a:moveTo>
                    <a:pt x="1741" y="1"/>
                  </a:moveTo>
                  <a:cubicBezTo>
                    <a:pt x="1329" y="1"/>
                    <a:pt x="922" y="155"/>
                    <a:pt x="615" y="462"/>
                  </a:cubicBezTo>
                  <a:cubicBezTo>
                    <a:pt x="0" y="1121"/>
                    <a:pt x="0" y="2131"/>
                    <a:pt x="615" y="2746"/>
                  </a:cubicBezTo>
                  <a:lnTo>
                    <a:pt x="5446" y="7621"/>
                  </a:lnTo>
                  <a:lnTo>
                    <a:pt x="7730" y="5337"/>
                  </a:lnTo>
                  <a:lnTo>
                    <a:pt x="2899" y="462"/>
                  </a:lnTo>
                  <a:cubicBezTo>
                    <a:pt x="2570" y="155"/>
                    <a:pt x="2152" y="1"/>
                    <a:pt x="1741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28;p36">
              <a:extLst>
                <a:ext uri="{FF2B5EF4-FFF2-40B4-BE49-F238E27FC236}">
                  <a16:creationId xmlns:a16="http://schemas.microsoft.com/office/drawing/2014/main" id="{D3DF08A9-1E11-303D-E8BC-5831F913902C}"/>
                </a:ext>
              </a:extLst>
            </p:cNvPr>
            <p:cNvSpPr/>
            <p:nvPr/>
          </p:nvSpPr>
          <p:spPr>
            <a:xfrm>
              <a:off x="1395075" y="-289387"/>
              <a:ext cx="262525" cy="238625"/>
            </a:xfrm>
            <a:custGeom>
              <a:avLst/>
              <a:gdLst/>
              <a:ahLst/>
              <a:cxnLst/>
              <a:rect l="l" t="t" r="r" b="b"/>
              <a:pathLst>
                <a:path w="10501" h="9545" extrusionOk="0">
                  <a:moveTo>
                    <a:pt x="3385" y="1594"/>
                  </a:moveTo>
                  <a:cubicBezTo>
                    <a:pt x="3649" y="1594"/>
                    <a:pt x="3868" y="1682"/>
                    <a:pt x="4044" y="1858"/>
                  </a:cubicBezTo>
                  <a:lnTo>
                    <a:pt x="8304" y="6162"/>
                  </a:lnTo>
                  <a:lnTo>
                    <a:pt x="7118" y="7348"/>
                  </a:lnTo>
                  <a:lnTo>
                    <a:pt x="2814" y="3044"/>
                  </a:lnTo>
                  <a:cubicBezTo>
                    <a:pt x="2463" y="2693"/>
                    <a:pt x="2463" y="2165"/>
                    <a:pt x="2814" y="1858"/>
                  </a:cubicBezTo>
                  <a:cubicBezTo>
                    <a:pt x="2946" y="1682"/>
                    <a:pt x="3165" y="1594"/>
                    <a:pt x="3385" y="1594"/>
                  </a:cubicBezTo>
                  <a:close/>
                  <a:moveTo>
                    <a:pt x="3442" y="1"/>
                  </a:moveTo>
                  <a:cubicBezTo>
                    <a:pt x="1582" y="1"/>
                    <a:pt x="1" y="2393"/>
                    <a:pt x="1716" y="4142"/>
                  </a:cubicBezTo>
                  <a:lnTo>
                    <a:pt x="7118" y="9544"/>
                  </a:lnTo>
                  <a:lnTo>
                    <a:pt x="10500" y="6206"/>
                  </a:lnTo>
                  <a:lnTo>
                    <a:pt x="5142" y="760"/>
                  </a:lnTo>
                  <a:cubicBezTo>
                    <a:pt x="4607" y="225"/>
                    <a:pt x="4011" y="1"/>
                    <a:pt x="344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1429;p36">
              <a:extLst>
                <a:ext uri="{FF2B5EF4-FFF2-40B4-BE49-F238E27FC236}">
                  <a16:creationId xmlns:a16="http://schemas.microsoft.com/office/drawing/2014/main" id="{6840FD10-39A6-39B5-51DA-E0CD11C64AB2}"/>
                </a:ext>
              </a:extLst>
            </p:cNvPr>
            <p:cNvSpPr/>
            <p:nvPr/>
          </p:nvSpPr>
          <p:spPr>
            <a:xfrm>
              <a:off x="1646600" y="-329962"/>
              <a:ext cx="194375" cy="191350"/>
            </a:xfrm>
            <a:custGeom>
              <a:avLst/>
              <a:gdLst/>
              <a:ahLst/>
              <a:cxnLst/>
              <a:rect l="l" t="t" r="r" b="b"/>
              <a:pathLst>
                <a:path w="7775" h="7654" extrusionOk="0">
                  <a:moveTo>
                    <a:pt x="1779" y="0"/>
                  </a:moveTo>
                  <a:cubicBezTo>
                    <a:pt x="1362" y="0"/>
                    <a:pt x="944" y="165"/>
                    <a:pt x="615" y="494"/>
                  </a:cubicBezTo>
                  <a:cubicBezTo>
                    <a:pt x="0" y="1109"/>
                    <a:pt x="0" y="2119"/>
                    <a:pt x="615" y="2778"/>
                  </a:cubicBezTo>
                  <a:lnTo>
                    <a:pt x="5490" y="7654"/>
                  </a:lnTo>
                  <a:lnTo>
                    <a:pt x="7774" y="5326"/>
                  </a:lnTo>
                  <a:lnTo>
                    <a:pt x="2943" y="494"/>
                  </a:lnTo>
                  <a:cubicBezTo>
                    <a:pt x="2613" y="165"/>
                    <a:pt x="2196" y="0"/>
                    <a:pt x="1779" y="0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1430;p36">
              <a:extLst>
                <a:ext uri="{FF2B5EF4-FFF2-40B4-BE49-F238E27FC236}">
                  <a16:creationId xmlns:a16="http://schemas.microsoft.com/office/drawing/2014/main" id="{2575FD37-0A69-3F73-358E-4F77866C0F9A}"/>
                </a:ext>
              </a:extLst>
            </p:cNvPr>
            <p:cNvSpPr/>
            <p:nvPr/>
          </p:nvSpPr>
          <p:spPr>
            <a:xfrm>
              <a:off x="1608850" y="-348487"/>
              <a:ext cx="259575" cy="236225"/>
            </a:xfrm>
            <a:custGeom>
              <a:avLst/>
              <a:gdLst/>
              <a:ahLst/>
              <a:cxnLst/>
              <a:rect l="l" t="t" r="r" b="b"/>
              <a:pathLst>
                <a:path w="10383" h="9449" extrusionOk="0">
                  <a:moveTo>
                    <a:pt x="3311" y="1499"/>
                  </a:moveTo>
                  <a:cubicBezTo>
                    <a:pt x="3531" y="1499"/>
                    <a:pt x="3750" y="1631"/>
                    <a:pt x="3882" y="1762"/>
                  </a:cubicBezTo>
                  <a:lnTo>
                    <a:pt x="8186" y="6067"/>
                  </a:lnTo>
                  <a:lnTo>
                    <a:pt x="7000" y="7297"/>
                  </a:lnTo>
                  <a:lnTo>
                    <a:pt x="2696" y="2992"/>
                  </a:lnTo>
                  <a:cubicBezTo>
                    <a:pt x="2125" y="2421"/>
                    <a:pt x="2520" y="1499"/>
                    <a:pt x="3267" y="1499"/>
                  </a:cubicBezTo>
                  <a:close/>
                  <a:moveTo>
                    <a:pt x="3385" y="0"/>
                  </a:moveTo>
                  <a:cubicBezTo>
                    <a:pt x="1560" y="0"/>
                    <a:pt x="0" y="2313"/>
                    <a:pt x="1598" y="4046"/>
                  </a:cubicBezTo>
                  <a:lnTo>
                    <a:pt x="7000" y="9449"/>
                  </a:lnTo>
                  <a:lnTo>
                    <a:pt x="10382" y="6067"/>
                  </a:lnTo>
                  <a:lnTo>
                    <a:pt x="4980" y="664"/>
                  </a:lnTo>
                  <a:cubicBezTo>
                    <a:pt x="4474" y="198"/>
                    <a:pt x="3918" y="0"/>
                    <a:pt x="3385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1431;p36">
              <a:extLst>
                <a:ext uri="{FF2B5EF4-FFF2-40B4-BE49-F238E27FC236}">
                  <a16:creationId xmlns:a16="http://schemas.microsoft.com/office/drawing/2014/main" id="{D5294B9C-4932-DFF4-8A1A-7EE1E7D391F6}"/>
                </a:ext>
              </a:extLst>
            </p:cNvPr>
            <p:cNvSpPr/>
            <p:nvPr/>
          </p:nvSpPr>
          <p:spPr>
            <a:xfrm>
              <a:off x="1268875" y="-292062"/>
              <a:ext cx="745575" cy="417075"/>
            </a:xfrm>
            <a:custGeom>
              <a:avLst/>
              <a:gdLst/>
              <a:ahLst/>
              <a:cxnLst/>
              <a:rect l="l" t="t" r="r" b="b"/>
              <a:pathLst>
                <a:path w="29823" h="16683" extrusionOk="0">
                  <a:moveTo>
                    <a:pt x="26910" y="0"/>
                  </a:moveTo>
                  <a:cubicBezTo>
                    <a:pt x="26811" y="0"/>
                    <a:pt x="26713" y="11"/>
                    <a:pt x="26617" y="32"/>
                  </a:cubicBezTo>
                  <a:lnTo>
                    <a:pt x="264" y="7280"/>
                  </a:lnTo>
                  <a:cubicBezTo>
                    <a:pt x="44" y="7323"/>
                    <a:pt x="0" y="7543"/>
                    <a:pt x="132" y="7675"/>
                  </a:cubicBezTo>
                  <a:lnTo>
                    <a:pt x="9092" y="16591"/>
                  </a:lnTo>
                  <a:cubicBezTo>
                    <a:pt x="9119" y="16645"/>
                    <a:pt x="9197" y="16683"/>
                    <a:pt x="9272" y="16683"/>
                  </a:cubicBezTo>
                  <a:cubicBezTo>
                    <a:pt x="9319" y="16683"/>
                    <a:pt x="9366" y="16668"/>
                    <a:pt x="9399" y="16635"/>
                  </a:cubicBezTo>
                  <a:lnTo>
                    <a:pt x="29120" y="3722"/>
                  </a:lnTo>
                  <a:cubicBezTo>
                    <a:pt x="29735" y="3283"/>
                    <a:pt x="29823" y="2404"/>
                    <a:pt x="29296" y="1877"/>
                  </a:cubicBezTo>
                  <a:lnTo>
                    <a:pt x="27759" y="340"/>
                  </a:lnTo>
                  <a:cubicBezTo>
                    <a:pt x="27526" y="107"/>
                    <a:pt x="27217" y="0"/>
                    <a:pt x="26910" y="0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1432;p36">
              <a:extLst>
                <a:ext uri="{FF2B5EF4-FFF2-40B4-BE49-F238E27FC236}">
                  <a16:creationId xmlns:a16="http://schemas.microsoft.com/office/drawing/2014/main" id="{D4AEFD09-26B0-FFC2-9B46-C912B841B879}"/>
                </a:ext>
              </a:extLst>
            </p:cNvPr>
            <p:cNvSpPr/>
            <p:nvPr/>
          </p:nvSpPr>
          <p:spPr>
            <a:xfrm>
              <a:off x="1250200" y="-311587"/>
              <a:ext cx="787325" cy="455175"/>
            </a:xfrm>
            <a:custGeom>
              <a:avLst/>
              <a:gdLst/>
              <a:ahLst/>
              <a:cxnLst/>
              <a:rect l="l" t="t" r="r" b="b"/>
              <a:pathLst>
                <a:path w="31493" h="18207" extrusionOk="0">
                  <a:moveTo>
                    <a:pt x="27652" y="1543"/>
                  </a:moveTo>
                  <a:cubicBezTo>
                    <a:pt x="27759" y="1543"/>
                    <a:pt x="27870" y="1584"/>
                    <a:pt x="27935" y="1648"/>
                  </a:cubicBezTo>
                  <a:lnTo>
                    <a:pt x="29516" y="3185"/>
                  </a:lnTo>
                  <a:cubicBezTo>
                    <a:pt x="29691" y="3361"/>
                    <a:pt x="29648" y="3668"/>
                    <a:pt x="29428" y="3800"/>
                  </a:cubicBezTo>
                  <a:lnTo>
                    <a:pt x="10059" y="16537"/>
                  </a:lnTo>
                  <a:lnTo>
                    <a:pt x="2065" y="8544"/>
                  </a:lnTo>
                  <a:lnTo>
                    <a:pt x="27539" y="1560"/>
                  </a:lnTo>
                  <a:cubicBezTo>
                    <a:pt x="27575" y="1548"/>
                    <a:pt x="27613" y="1543"/>
                    <a:pt x="27652" y="1543"/>
                  </a:cubicBezTo>
                  <a:close/>
                  <a:moveTo>
                    <a:pt x="27687" y="1"/>
                  </a:moveTo>
                  <a:cubicBezTo>
                    <a:pt x="27520" y="1"/>
                    <a:pt x="27353" y="23"/>
                    <a:pt x="27188" y="67"/>
                  </a:cubicBezTo>
                  <a:lnTo>
                    <a:pt x="835" y="7314"/>
                  </a:lnTo>
                  <a:cubicBezTo>
                    <a:pt x="484" y="7402"/>
                    <a:pt x="176" y="7665"/>
                    <a:pt x="88" y="8017"/>
                  </a:cubicBezTo>
                  <a:cubicBezTo>
                    <a:pt x="0" y="8368"/>
                    <a:pt x="88" y="8763"/>
                    <a:pt x="352" y="9027"/>
                  </a:cubicBezTo>
                  <a:lnTo>
                    <a:pt x="9268" y="17943"/>
                  </a:lnTo>
                  <a:cubicBezTo>
                    <a:pt x="9488" y="18119"/>
                    <a:pt x="9751" y="18206"/>
                    <a:pt x="10015" y="18206"/>
                  </a:cubicBezTo>
                  <a:cubicBezTo>
                    <a:pt x="10190" y="18206"/>
                    <a:pt x="10410" y="18162"/>
                    <a:pt x="10542" y="18075"/>
                  </a:cubicBezTo>
                  <a:lnTo>
                    <a:pt x="30306" y="5118"/>
                  </a:lnTo>
                  <a:cubicBezTo>
                    <a:pt x="31317" y="4459"/>
                    <a:pt x="31492" y="3010"/>
                    <a:pt x="30614" y="2131"/>
                  </a:cubicBezTo>
                  <a:lnTo>
                    <a:pt x="29077" y="594"/>
                  </a:lnTo>
                  <a:cubicBezTo>
                    <a:pt x="28681" y="199"/>
                    <a:pt x="28187" y="1"/>
                    <a:pt x="276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1433;p36">
              <a:extLst>
                <a:ext uri="{FF2B5EF4-FFF2-40B4-BE49-F238E27FC236}">
                  <a16:creationId xmlns:a16="http://schemas.microsoft.com/office/drawing/2014/main" id="{7FF81171-6CA7-615F-8B45-D2518CD3BD0F}"/>
                </a:ext>
              </a:extLst>
            </p:cNvPr>
            <p:cNvSpPr/>
            <p:nvPr/>
          </p:nvSpPr>
          <p:spPr>
            <a:xfrm>
              <a:off x="842875" y="-370812"/>
              <a:ext cx="1064250" cy="1045800"/>
            </a:xfrm>
            <a:custGeom>
              <a:avLst/>
              <a:gdLst/>
              <a:ahLst/>
              <a:cxnLst/>
              <a:rect l="l" t="t" r="r" b="b"/>
              <a:pathLst>
                <a:path w="42570" h="41832" extrusionOk="0">
                  <a:moveTo>
                    <a:pt x="3361" y="1"/>
                  </a:moveTo>
                  <a:cubicBezTo>
                    <a:pt x="1497" y="1"/>
                    <a:pt x="1" y="1905"/>
                    <a:pt x="745" y="3841"/>
                  </a:cubicBezTo>
                  <a:cubicBezTo>
                    <a:pt x="2590" y="8585"/>
                    <a:pt x="4523" y="12011"/>
                    <a:pt x="8959" y="16491"/>
                  </a:cubicBezTo>
                  <a:lnTo>
                    <a:pt x="13922" y="21410"/>
                  </a:lnTo>
                  <a:lnTo>
                    <a:pt x="34960" y="38979"/>
                  </a:lnTo>
                  <a:cubicBezTo>
                    <a:pt x="36541" y="40296"/>
                    <a:pt x="38386" y="41262"/>
                    <a:pt x="40406" y="41790"/>
                  </a:cubicBezTo>
                  <a:cubicBezTo>
                    <a:pt x="40530" y="41818"/>
                    <a:pt x="40653" y="41832"/>
                    <a:pt x="40773" y="41832"/>
                  </a:cubicBezTo>
                  <a:cubicBezTo>
                    <a:pt x="41761" y="41832"/>
                    <a:pt x="42569" y="40914"/>
                    <a:pt x="42295" y="39857"/>
                  </a:cubicBezTo>
                  <a:cubicBezTo>
                    <a:pt x="41768" y="37881"/>
                    <a:pt x="40846" y="35992"/>
                    <a:pt x="39528" y="34411"/>
                  </a:cubicBezTo>
                  <a:lnTo>
                    <a:pt x="21959" y="13372"/>
                  </a:lnTo>
                  <a:lnTo>
                    <a:pt x="16996" y="8409"/>
                  </a:lnTo>
                  <a:cubicBezTo>
                    <a:pt x="12560" y="3973"/>
                    <a:pt x="9134" y="2040"/>
                    <a:pt x="4391" y="196"/>
                  </a:cubicBezTo>
                  <a:cubicBezTo>
                    <a:pt x="4043" y="62"/>
                    <a:pt x="3696" y="1"/>
                    <a:pt x="3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1434;p36">
              <a:extLst>
                <a:ext uri="{FF2B5EF4-FFF2-40B4-BE49-F238E27FC236}">
                  <a16:creationId xmlns:a16="http://schemas.microsoft.com/office/drawing/2014/main" id="{844BED43-368F-0ECC-F5D7-448F31078A27}"/>
                </a:ext>
              </a:extLst>
            </p:cNvPr>
            <p:cNvSpPr/>
            <p:nvPr/>
          </p:nvSpPr>
          <p:spPr>
            <a:xfrm>
              <a:off x="819625" y="-389937"/>
              <a:ext cx="1109175" cy="1084750"/>
            </a:xfrm>
            <a:custGeom>
              <a:avLst/>
              <a:gdLst/>
              <a:ahLst/>
              <a:cxnLst/>
              <a:rect l="l" t="t" r="r" b="b"/>
              <a:pathLst>
                <a:path w="44367" h="43390" extrusionOk="0">
                  <a:moveTo>
                    <a:pt x="4297" y="1531"/>
                  </a:moveTo>
                  <a:cubicBezTo>
                    <a:pt x="4531" y="1531"/>
                    <a:pt x="4773" y="1573"/>
                    <a:pt x="5013" y="1664"/>
                  </a:cubicBezTo>
                  <a:cubicBezTo>
                    <a:pt x="9713" y="3333"/>
                    <a:pt x="13929" y="6100"/>
                    <a:pt x="17399" y="9701"/>
                  </a:cubicBezTo>
                  <a:lnTo>
                    <a:pt x="22318" y="14664"/>
                  </a:lnTo>
                  <a:lnTo>
                    <a:pt x="39887" y="35659"/>
                  </a:lnTo>
                  <a:cubicBezTo>
                    <a:pt x="41117" y="37196"/>
                    <a:pt x="41995" y="38953"/>
                    <a:pt x="42522" y="40842"/>
                  </a:cubicBezTo>
                  <a:cubicBezTo>
                    <a:pt x="42566" y="41105"/>
                    <a:pt x="42478" y="41413"/>
                    <a:pt x="42303" y="41588"/>
                  </a:cubicBezTo>
                  <a:cubicBezTo>
                    <a:pt x="42140" y="41751"/>
                    <a:pt x="41953" y="41842"/>
                    <a:pt x="41742" y="41842"/>
                  </a:cubicBezTo>
                  <a:cubicBezTo>
                    <a:pt x="41668" y="41842"/>
                    <a:pt x="41592" y="41831"/>
                    <a:pt x="41512" y="41808"/>
                  </a:cubicBezTo>
                  <a:cubicBezTo>
                    <a:pt x="39623" y="41325"/>
                    <a:pt x="37867" y="40446"/>
                    <a:pt x="36373" y="39173"/>
                  </a:cubicBezTo>
                  <a:lnTo>
                    <a:pt x="15335" y="21604"/>
                  </a:lnTo>
                  <a:lnTo>
                    <a:pt x="10416" y="16685"/>
                  </a:lnTo>
                  <a:cubicBezTo>
                    <a:pt x="6814" y="13259"/>
                    <a:pt x="4047" y="8998"/>
                    <a:pt x="2378" y="4343"/>
                  </a:cubicBezTo>
                  <a:cubicBezTo>
                    <a:pt x="1817" y="2921"/>
                    <a:pt x="2945" y="1531"/>
                    <a:pt x="4297" y="1531"/>
                  </a:cubicBezTo>
                  <a:close/>
                  <a:moveTo>
                    <a:pt x="4257" y="0"/>
                  </a:moveTo>
                  <a:cubicBezTo>
                    <a:pt x="1897" y="0"/>
                    <a:pt x="0" y="2419"/>
                    <a:pt x="929" y="4870"/>
                  </a:cubicBezTo>
                  <a:cubicBezTo>
                    <a:pt x="2773" y="9525"/>
                    <a:pt x="4706" y="13127"/>
                    <a:pt x="9362" y="17783"/>
                  </a:cubicBezTo>
                  <a:lnTo>
                    <a:pt x="14281" y="22702"/>
                  </a:lnTo>
                  <a:lnTo>
                    <a:pt x="35363" y="40358"/>
                  </a:lnTo>
                  <a:cubicBezTo>
                    <a:pt x="37076" y="41764"/>
                    <a:pt x="39009" y="42730"/>
                    <a:pt x="41161" y="43301"/>
                  </a:cubicBezTo>
                  <a:cubicBezTo>
                    <a:pt x="41336" y="43345"/>
                    <a:pt x="41512" y="43345"/>
                    <a:pt x="41732" y="43389"/>
                  </a:cubicBezTo>
                  <a:lnTo>
                    <a:pt x="41732" y="43345"/>
                  </a:lnTo>
                  <a:cubicBezTo>
                    <a:pt x="43225" y="43345"/>
                    <a:pt x="44367" y="41940"/>
                    <a:pt x="43972" y="40446"/>
                  </a:cubicBezTo>
                  <a:cubicBezTo>
                    <a:pt x="43445" y="38338"/>
                    <a:pt x="42434" y="36362"/>
                    <a:pt x="41029" y="34693"/>
                  </a:cubicBezTo>
                  <a:lnTo>
                    <a:pt x="23460" y="13610"/>
                  </a:lnTo>
                  <a:lnTo>
                    <a:pt x="18497" y="8647"/>
                  </a:lnTo>
                  <a:cubicBezTo>
                    <a:pt x="13842" y="3991"/>
                    <a:pt x="10240" y="2015"/>
                    <a:pt x="5584" y="258"/>
                  </a:cubicBezTo>
                  <a:cubicBezTo>
                    <a:pt x="5136" y="81"/>
                    <a:pt x="4688" y="0"/>
                    <a:pt x="4257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1435;p36">
              <a:extLst>
                <a:ext uri="{FF2B5EF4-FFF2-40B4-BE49-F238E27FC236}">
                  <a16:creationId xmlns:a16="http://schemas.microsoft.com/office/drawing/2014/main" id="{88875739-3A4A-2A96-4DC9-A3E83D853D4C}"/>
                </a:ext>
              </a:extLst>
            </p:cNvPr>
            <p:cNvSpPr/>
            <p:nvPr/>
          </p:nvSpPr>
          <p:spPr>
            <a:xfrm>
              <a:off x="1609250" y="385463"/>
              <a:ext cx="403025" cy="396025"/>
            </a:xfrm>
            <a:custGeom>
              <a:avLst/>
              <a:gdLst/>
              <a:ahLst/>
              <a:cxnLst/>
              <a:rect l="l" t="t" r="r" b="b"/>
              <a:pathLst>
                <a:path w="16121" h="15841" extrusionOk="0">
                  <a:moveTo>
                    <a:pt x="11937" y="1"/>
                  </a:moveTo>
                  <a:cubicBezTo>
                    <a:pt x="11663" y="1"/>
                    <a:pt x="11387" y="39"/>
                    <a:pt x="11113" y="119"/>
                  </a:cubicBezTo>
                  <a:lnTo>
                    <a:pt x="3427" y="2315"/>
                  </a:lnTo>
                  <a:cubicBezTo>
                    <a:pt x="2987" y="2447"/>
                    <a:pt x="2592" y="2798"/>
                    <a:pt x="2460" y="3281"/>
                  </a:cubicBezTo>
                  <a:lnTo>
                    <a:pt x="264" y="10968"/>
                  </a:lnTo>
                  <a:cubicBezTo>
                    <a:pt x="1" y="11978"/>
                    <a:pt x="264" y="13120"/>
                    <a:pt x="1055" y="13866"/>
                  </a:cubicBezTo>
                  <a:lnTo>
                    <a:pt x="2812" y="15667"/>
                  </a:lnTo>
                  <a:cubicBezTo>
                    <a:pt x="2928" y="15784"/>
                    <a:pt x="3088" y="15840"/>
                    <a:pt x="3249" y="15840"/>
                  </a:cubicBezTo>
                  <a:cubicBezTo>
                    <a:pt x="3451" y="15840"/>
                    <a:pt x="3656" y="15751"/>
                    <a:pt x="3778" y="15579"/>
                  </a:cubicBezTo>
                  <a:lnTo>
                    <a:pt x="8609" y="8859"/>
                  </a:lnTo>
                  <a:cubicBezTo>
                    <a:pt x="8741" y="8684"/>
                    <a:pt x="8829" y="8596"/>
                    <a:pt x="8961" y="8508"/>
                  </a:cubicBezTo>
                  <a:lnTo>
                    <a:pt x="15725" y="3633"/>
                  </a:lnTo>
                  <a:cubicBezTo>
                    <a:pt x="16076" y="3413"/>
                    <a:pt x="16120" y="2930"/>
                    <a:pt x="15813" y="2666"/>
                  </a:cubicBezTo>
                  <a:lnTo>
                    <a:pt x="14056" y="866"/>
                  </a:lnTo>
                  <a:cubicBezTo>
                    <a:pt x="13470" y="313"/>
                    <a:pt x="12717" y="1"/>
                    <a:pt x="1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1436;p36">
              <a:extLst>
                <a:ext uri="{FF2B5EF4-FFF2-40B4-BE49-F238E27FC236}">
                  <a16:creationId xmlns:a16="http://schemas.microsoft.com/office/drawing/2014/main" id="{105416F4-DB0A-5D88-B4D8-225A9D1AFE84}"/>
                </a:ext>
              </a:extLst>
            </p:cNvPr>
            <p:cNvSpPr/>
            <p:nvPr/>
          </p:nvSpPr>
          <p:spPr>
            <a:xfrm>
              <a:off x="1588400" y="365938"/>
              <a:ext cx="445825" cy="435375"/>
            </a:xfrm>
            <a:custGeom>
              <a:avLst/>
              <a:gdLst/>
              <a:ahLst/>
              <a:cxnLst/>
              <a:rect l="l" t="t" r="r" b="b"/>
              <a:pathLst>
                <a:path w="17833" h="17415" extrusionOk="0">
                  <a:moveTo>
                    <a:pt x="12781" y="1603"/>
                  </a:moveTo>
                  <a:cubicBezTo>
                    <a:pt x="13352" y="1603"/>
                    <a:pt x="13880" y="1866"/>
                    <a:pt x="14275" y="2262"/>
                  </a:cubicBezTo>
                  <a:lnTo>
                    <a:pt x="15900" y="3931"/>
                  </a:lnTo>
                  <a:lnTo>
                    <a:pt x="9312" y="8674"/>
                  </a:lnTo>
                  <a:cubicBezTo>
                    <a:pt x="9136" y="8806"/>
                    <a:pt x="8960" y="8982"/>
                    <a:pt x="8785" y="9201"/>
                  </a:cubicBezTo>
                  <a:lnTo>
                    <a:pt x="4041" y="15789"/>
                  </a:lnTo>
                  <a:lnTo>
                    <a:pt x="2372" y="14164"/>
                  </a:lnTo>
                  <a:cubicBezTo>
                    <a:pt x="1845" y="13593"/>
                    <a:pt x="1625" y="12759"/>
                    <a:pt x="1845" y="12012"/>
                  </a:cubicBezTo>
                  <a:lnTo>
                    <a:pt x="4041" y="4326"/>
                  </a:lnTo>
                  <a:cubicBezTo>
                    <a:pt x="4085" y="4106"/>
                    <a:pt x="4261" y="3931"/>
                    <a:pt x="4480" y="3843"/>
                  </a:cubicBezTo>
                  <a:lnTo>
                    <a:pt x="12167" y="1647"/>
                  </a:lnTo>
                  <a:cubicBezTo>
                    <a:pt x="12342" y="1603"/>
                    <a:pt x="12562" y="1603"/>
                    <a:pt x="12781" y="1603"/>
                  </a:cubicBezTo>
                  <a:close/>
                  <a:moveTo>
                    <a:pt x="12787" y="1"/>
                  </a:moveTo>
                  <a:cubicBezTo>
                    <a:pt x="12446" y="1"/>
                    <a:pt x="12104" y="50"/>
                    <a:pt x="11771" y="153"/>
                  </a:cubicBezTo>
                  <a:lnTo>
                    <a:pt x="4085" y="2349"/>
                  </a:lnTo>
                  <a:cubicBezTo>
                    <a:pt x="3338" y="2569"/>
                    <a:pt x="2767" y="3140"/>
                    <a:pt x="2548" y="3843"/>
                  </a:cubicBezTo>
                  <a:lnTo>
                    <a:pt x="352" y="11529"/>
                  </a:lnTo>
                  <a:cubicBezTo>
                    <a:pt x="0" y="12847"/>
                    <a:pt x="352" y="14252"/>
                    <a:pt x="1318" y="15174"/>
                  </a:cubicBezTo>
                  <a:lnTo>
                    <a:pt x="3119" y="16975"/>
                  </a:lnTo>
                  <a:cubicBezTo>
                    <a:pt x="3382" y="17239"/>
                    <a:pt x="3734" y="17371"/>
                    <a:pt x="4085" y="17414"/>
                  </a:cubicBezTo>
                  <a:lnTo>
                    <a:pt x="4261" y="17327"/>
                  </a:lnTo>
                  <a:cubicBezTo>
                    <a:pt x="4656" y="17283"/>
                    <a:pt x="5007" y="17107"/>
                    <a:pt x="5271" y="16800"/>
                  </a:cubicBezTo>
                  <a:lnTo>
                    <a:pt x="10102" y="10036"/>
                  </a:lnTo>
                  <a:cubicBezTo>
                    <a:pt x="10146" y="9948"/>
                    <a:pt x="10234" y="9904"/>
                    <a:pt x="10278" y="9860"/>
                  </a:cubicBezTo>
                  <a:lnTo>
                    <a:pt x="17042" y="4985"/>
                  </a:lnTo>
                  <a:cubicBezTo>
                    <a:pt x="17745" y="4502"/>
                    <a:pt x="17832" y="3491"/>
                    <a:pt x="17218" y="2876"/>
                  </a:cubicBezTo>
                  <a:lnTo>
                    <a:pt x="15417" y="1076"/>
                  </a:lnTo>
                  <a:cubicBezTo>
                    <a:pt x="14703" y="394"/>
                    <a:pt x="13750" y="1"/>
                    <a:pt x="127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1437;p36">
              <a:extLst>
                <a:ext uri="{FF2B5EF4-FFF2-40B4-BE49-F238E27FC236}">
                  <a16:creationId xmlns:a16="http://schemas.microsoft.com/office/drawing/2014/main" id="{04B04745-1CC7-CE14-8A43-280E0D6F9C0E}"/>
                </a:ext>
              </a:extLst>
            </p:cNvPr>
            <p:cNvSpPr/>
            <p:nvPr/>
          </p:nvSpPr>
          <p:spPr>
            <a:xfrm>
              <a:off x="1229325" y="-83487"/>
              <a:ext cx="260275" cy="278425"/>
            </a:xfrm>
            <a:custGeom>
              <a:avLst/>
              <a:gdLst/>
              <a:ahLst/>
              <a:cxnLst/>
              <a:rect l="l" t="t" r="r" b="b"/>
              <a:pathLst>
                <a:path w="10411" h="11137" extrusionOk="0">
                  <a:moveTo>
                    <a:pt x="859" y="0"/>
                  </a:moveTo>
                  <a:cubicBezTo>
                    <a:pt x="676" y="0"/>
                    <a:pt x="495" y="67"/>
                    <a:pt x="352" y="210"/>
                  </a:cubicBezTo>
                  <a:cubicBezTo>
                    <a:pt x="1" y="474"/>
                    <a:pt x="1" y="957"/>
                    <a:pt x="265" y="1308"/>
                  </a:cubicBezTo>
                  <a:lnTo>
                    <a:pt x="8961" y="10883"/>
                  </a:lnTo>
                  <a:cubicBezTo>
                    <a:pt x="9102" y="11048"/>
                    <a:pt x="9319" y="11137"/>
                    <a:pt x="9537" y="11137"/>
                  </a:cubicBezTo>
                  <a:cubicBezTo>
                    <a:pt x="9726" y="11137"/>
                    <a:pt x="9916" y="11070"/>
                    <a:pt x="10059" y="10927"/>
                  </a:cubicBezTo>
                  <a:cubicBezTo>
                    <a:pt x="10366" y="10664"/>
                    <a:pt x="10410" y="10180"/>
                    <a:pt x="10103" y="9829"/>
                  </a:cubicBezTo>
                  <a:lnTo>
                    <a:pt x="1450" y="254"/>
                  </a:lnTo>
                  <a:cubicBezTo>
                    <a:pt x="1286" y="90"/>
                    <a:pt x="1071" y="0"/>
                    <a:pt x="859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1438;p36">
              <a:extLst>
                <a:ext uri="{FF2B5EF4-FFF2-40B4-BE49-F238E27FC236}">
                  <a16:creationId xmlns:a16="http://schemas.microsoft.com/office/drawing/2014/main" id="{F48E09B9-E9B0-83D7-1AA2-37FEABA47DAF}"/>
                </a:ext>
              </a:extLst>
            </p:cNvPr>
            <p:cNvSpPr/>
            <p:nvPr/>
          </p:nvSpPr>
          <p:spPr>
            <a:xfrm>
              <a:off x="1116250" y="-208662"/>
              <a:ext cx="102125" cy="104400"/>
            </a:xfrm>
            <a:custGeom>
              <a:avLst/>
              <a:gdLst/>
              <a:ahLst/>
              <a:cxnLst/>
              <a:rect l="l" t="t" r="r" b="b"/>
              <a:pathLst>
                <a:path w="4085" h="4176" extrusionOk="0">
                  <a:moveTo>
                    <a:pt x="858" y="0"/>
                  </a:moveTo>
                  <a:cubicBezTo>
                    <a:pt x="675" y="0"/>
                    <a:pt x="494" y="67"/>
                    <a:pt x="351" y="210"/>
                  </a:cubicBezTo>
                  <a:cubicBezTo>
                    <a:pt x="44" y="474"/>
                    <a:pt x="0" y="1001"/>
                    <a:pt x="308" y="1308"/>
                  </a:cubicBezTo>
                  <a:lnTo>
                    <a:pt x="2635" y="3900"/>
                  </a:lnTo>
                  <a:cubicBezTo>
                    <a:pt x="2800" y="4088"/>
                    <a:pt x="3015" y="4175"/>
                    <a:pt x="3227" y="4175"/>
                  </a:cubicBezTo>
                  <a:cubicBezTo>
                    <a:pt x="3410" y="4175"/>
                    <a:pt x="3591" y="4110"/>
                    <a:pt x="3733" y="3987"/>
                  </a:cubicBezTo>
                  <a:cubicBezTo>
                    <a:pt x="4085" y="3680"/>
                    <a:pt x="4085" y="3197"/>
                    <a:pt x="3821" y="2889"/>
                  </a:cubicBezTo>
                  <a:lnTo>
                    <a:pt x="1449" y="254"/>
                  </a:lnTo>
                  <a:cubicBezTo>
                    <a:pt x="1285" y="89"/>
                    <a:pt x="1070" y="0"/>
                    <a:pt x="858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" name="Google Shape;136;p15">
            <a:extLst>
              <a:ext uri="{FF2B5EF4-FFF2-40B4-BE49-F238E27FC236}">
                <a16:creationId xmlns:a16="http://schemas.microsoft.com/office/drawing/2014/main" id="{FBB3D748-CB22-9752-8107-D4244269D087}"/>
              </a:ext>
            </a:extLst>
          </p:cNvPr>
          <p:cNvSpPr/>
          <p:nvPr/>
        </p:nvSpPr>
        <p:spPr>
          <a:xfrm>
            <a:off x="7575296" y="2753156"/>
            <a:ext cx="1248671" cy="1221831"/>
          </a:xfrm>
          <a:custGeom>
            <a:avLst/>
            <a:gdLst/>
            <a:ahLst/>
            <a:cxnLst/>
            <a:rect l="l" t="t" r="r" b="b"/>
            <a:pathLst>
              <a:path w="43173" h="42245" extrusionOk="0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B2F0C-95A2-A750-56D2-B2021F3B053B}"/>
              </a:ext>
            </a:extLst>
          </p:cNvPr>
          <p:cNvSpPr txBox="1"/>
          <p:nvPr/>
        </p:nvSpPr>
        <p:spPr>
          <a:xfrm>
            <a:off x="775421" y="1517022"/>
            <a:ext cx="7610843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500" dirty="0"/>
              <a:t>YOLOv5: </a:t>
            </a:r>
            <a:r>
              <a:rPr kumimoji="1" lang="en-US" altLang="ko-Kore-KR" sz="1500" i="1" dirty="0">
                <a:hlinkClick r:id="rId4"/>
              </a:rPr>
              <a:t>https://github.com/ultralytics/yolov5</a:t>
            </a:r>
            <a:endParaRPr kumimoji="1" lang="ko-Kore-KR" altLang="en-US" sz="15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500" dirty="0"/>
              <a:t>Docker:  </a:t>
            </a:r>
            <a:r>
              <a:rPr kumimoji="1" lang="en-US" altLang="ko-Kore-KR" sz="1500" i="1" dirty="0">
                <a:hlinkClick r:id="rId5"/>
              </a:rPr>
              <a:t>https://</a:t>
            </a:r>
            <a:r>
              <a:rPr kumimoji="1" lang="en-US" altLang="ko-Kore-KR" sz="1500" i="1" dirty="0" err="1">
                <a:hlinkClick r:id="rId5"/>
              </a:rPr>
              <a:t>www.docker.com</a:t>
            </a:r>
            <a:endParaRPr kumimoji="1" lang="en-US" altLang="ko-Kore-KR" sz="15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500" dirty="0"/>
              <a:t>AWS : </a:t>
            </a:r>
            <a:r>
              <a:rPr kumimoji="1" lang="en-US" altLang="ko-Kore-KR" sz="1500" i="1" dirty="0">
                <a:hlinkClick r:id="rId6"/>
              </a:rPr>
              <a:t>https://</a:t>
            </a:r>
            <a:r>
              <a:rPr kumimoji="1" lang="en-US" altLang="ko-Kore-KR" sz="1500" i="1" dirty="0" err="1">
                <a:hlinkClick r:id="rId6"/>
              </a:rPr>
              <a:t>aws.amazon.com</a:t>
            </a:r>
            <a:r>
              <a:rPr kumimoji="1" lang="en-US" altLang="ko-Kore-KR" sz="1500" i="1" dirty="0">
                <a:hlinkClick r:id="rId6"/>
              </a:rPr>
              <a:t>/ko/</a:t>
            </a:r>
            <a:endParaRPr kumimoji="1" lang="en-US" altLang="ko-Kore-KR" sz="15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500" dirty="0"/>
              <a:t>Google Maps: </a:t>
            </a:r>
            <a:r>
              <a:rPr kumimoji="1" lang="en-US" altLang="ko-Kore-KR" sz="1500" i="1" dirty="0">
                <a:hlinkClick r:id="rId7"/>
              </a:rPr>
              <a:t>https://</a:t>
            </a:r>
            <a:r>
              <a:rPr kumimoji="1" lang="en-US" altLang="ko-Kore-KR" sz="1500" i="1" dirty="0" err="1">
                <a:hlinkClick r:id="rId7"/>
              </a:rPr>
              <a:t>developers.google.com</a:t>
            </a:r>
            <a:r>
              <a:rPr kumimoji="1" lang="en-US" altLang="ko-Kore-KR" sz="1500" i="1" dirty="0">
                <a:hlinkClick r:id="rId7"/>
              </a:rPr>
              <a:t>/maps/documentation/</a:t>
            </a:r>
            <a:r>
              <a:rPr kumimoji="1" lang="en-US" altLang="ko-Kore-KR" sz="1500" i="1" dirty="0" err="1">
                <a:hlinkClick r:id="rId7"/>
              </a:rPr>
              <a:t>ios-sdk?hl</a:t>
            </a:r>
            <a:r>
              <a:rPr kumimoji="1" lang="en-US" altLang="ko-Kore-KR" sz="1500" i="1" dirty="0">
                <a:hlinkClick r:id="rId7"/>
              </a:rPr>
              <a:t>=ko</a:t>
            </a:r>
            <a:endParaRPr kumimoji="1" lang="en-US" altLang="ko-Kore-KR" sz="15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500" dirty="0"/>
              <a:t>Naver </a:t>
            </a:r>
            <a:r>
              <a:rPr kumimoji="1" lang="en-US" altLang="ko-Kore-KR" sz="1500" dirty="0" err="1"/>
              <a:t>Clova</a:t>
            </a:r>
            <a:r>
              <a:rPr kumimoji="1" lang="en-US" altLang="ko-Kore-KR" sz="1500" dirty="0"/>
              <a:t> OCR : </a:t>
            </a:r>
            <a:r>
              <a:rPr kumimoji="1" lang="en-US" altLang="ko-Kore-KR" sz="1100" dirty="0">
                <a:hlinkClick r:id="rId8"/>
              </a:rPr>
              <a:t>https://</a:t>
            </a:r>
            <a:r>
              <a:rPr kumimoji="1" lang="en-US" altLang="ko-Kore-KR" sz="1100" dirty="0" err="1">
                <a:hlinkClick r:id="rId8"/>
              </a:rPr>
              <a:t>api.ncloud-docs.com</a:t>
            </a:r>
            <a:r>
              <a:rPr kumimoji="1" lang="en-US" altLang="ko-Kore-KR" sz="1100" dirty="0">
                <a:hlinkClick r:id="rId8"/>
              </a:rPr>
              <a:t>/docs/</a:t>
            </a:r>
            <a:r>
              <a:rPr kumimoji="1" lang="en-US" altLang="ko-Kore-KR" sz="1100" dirty="0" err="1">
                <a:hlinkClick r:id="rId8"/>
              </a:rPr>
              <a:t>ai-application-service-ocr-ocrdocumentocr#api</a:t>
            </a:r>
            <a:r>
              <a:rPr kumimoji="1" lang="en-US" altLang="ko-Kore-KR" sz="1100" dirty="0">
                <a:hlinkClick r:id="rId8"/>
              </a:rPr>
              <a:t>-</a:t>
            </a:r>
            <a:r>
              <a:rPr kumimoji="1" lang="ko-KR" altLang="en-US" sz="1100" dirty="0">
                <a:hlinkClick r:id="rId8"/>
              </a:rPr>
              <a:t>예제</a:t>
            </a:r>
            <a:endParaRPr kumimoji="1" lang="en-US" altLang="ko-Kore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500" dirty="0"/>
              <a:t>Flask : </a:t>
            </a:r>
            <a:r>
              <a:rPr kumimoji="1" lang="en-US" altLang="ko-Kore-KR" sz="1500" i="1" dirty="0">
                <a:hlinkClick r:id="rId9"/>
              </a:rPr>
              <a:t>https://flask-docs-</a:t>
            </a:r>
            <a:r>
              <a:rPr kumimoji="1" lang="en-US" altLang="ko-Kore-KR" sz="1500" i="1" dirty="0" err="1">
                <a:hlinkClick r:id="rId9"/>
              </a:rPr>
              <a:t>kr.readthedocs.io</a:t>
            </a:r>
            <a:r>
              <a:rPr kumimoji="1" lang="en-US" altLang="ko-Kore-KR" sz="1500" i="1" dirty="0">
                <a:hlinkClick r:id="rId9"/>
              </a:rPr>
              <a:t>/ko/latest/</a:t>
            </a:r>
            <a:r>
              <a:rPr kumimoji="1" lang="en-US" altLang="ko-Kore-KR" sz="1500" i="1" dirty="0" err="1">
                <a:hlinkClick r:id="rId9"/>
              </a:rPr>
              <a:t>quickstart.html</a:t>
            </a:r>
            <a:endParaRPr kumimoji="1" lang="en-US" altLang="ko-Kore-KR" sz="15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500" dirty="0" err="1"/>
              <a:t>Mysql</a:t>
            </a:r>
            <a:r>
              <a:rPr kumimoji="1" lang="en-US" altLang="ko-Kore-KR" sz="1500" dirty="0"/>
              <a:t>: </a:t>
            </a:r>
            <a:r>
              <a:rPr kumimoji="1" lang="en-US" altLang="ko-Kore-KR" sz="1500" i="1" dirty="0">
                <a:hlinkClick r:id="rId10"/>
              </a:rPr>
              <a:t>https://</a:t>
            </a:r>
            <a:r>
              <a:rPr kumimoji="1" lang="en-US" altLang="ko-Kore-KR" sz="1500" i="1" dirty="0" err="1">
                <a:hlinkClick r:id="rId10"/>
              </a:rPr>
              <a:t>www.mysql.com</a:t>
            </a:r>
            <a:endParaRPr kumimoji="1" lang="en-US" altLang="ko-Kore-KR" sz="1500" i="1" dirty="0"/>
          </a:p>
        </p:txBody>
      </p:sp>
    </p:spTree>
    <p:extLst>
      <p:ext uri="{BB962C8B-B14F-4D97-AF65-F5344CB8AC3E}">
        <p14:creationId xmlns:p14="http://schemas.microsoft.com/office/powerpoint/2010/main" val="4218989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52" y="172800"/>
            <a:ext cx="8642925" cy="4771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p17"/>
          <p:cNvCxnSpPr/>
          <p:nvPr/>
        </p:nvCxnSpPr>
        <p:spPr>
          <a:xfrm>
            <a:off x="2077180" y="2724505"/>
            <a:ext cx="1975500" cy="8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7" name="Google Shape;497;p17"/>
          <p:cNvCxnSpPr/>
          <p:nvPr/>
        </p:nvCxnSpPr>
        <p:spPr>
          <a:xfrm>
            <a:off x="2068287" y="1664035"/>
            <a:ext cx="2016600" cy="54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8" name="Google Shape;498;p17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00" name="Google Shape;500;p17"/>
          <p:cNvSpPr/>
          <p:nvPr/>
        </p:nvSpPr>
        <p:spPr>
          <a:xfrm>
            <a:off x="0" y="354825"/>
            <a:ext cx="272375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01" name="Google Shape;501;p17"/>
          <p:cNvSpPr txBox="1"/>
          <p:nvPr/>
        </p:nvSpPr>
        <p:spPr>
          <a:xfrm>
            <a:off x="424486" y="338041"/>
            <a:ext cx="189460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Jua"/>
                <a:sym typeface="Jua"/>
              </a:rPr>
              <a:t>1.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Jua"/>
                <a:sym typeface="Jua"/>
              </a:rPr>
              <a:t> 종합설계 개요</a:t>
            </a:r>
            <a:endParaRPr sz="1800" dirty="0">
              <a:latin typeface="BM DoHyeon OTF" panose="020B0600000101010101" pitchFamily="34" charset="-127"/>
              <a:ea typeface="BM DoHyeon OTF" panose="020B0600000101010101" pitchFamily="34" charset="-127"/>
              <a:cs typeface="Jua"/>
              <a:sym typeface="Jua"/>
            </a:endParaRPr>
          </a:p>
        </p:txBody>
      </p:sp>
      <p:sp>
        <p:nvSpPr>
          <p:cNvPr id="506" name="Google Shape;506;p17"/>
          <p:cNvSpPr txBox="1"/>
          <p:nvPr/>
        </p:nvSpPr>
        <p:spPr>
          <a:xfrm>
            <a:off x="382850" y="3144059"/>
            <a:ext cx="20289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741C88-8C47-C219-60C8-A3C8AF56E41E}"/>
              </a:ext>
            </a:extLst>
          </p:cNvPr>
          <p:cNvSpPr/>
          <p:nvPr/>
        </p:nvSpPr>
        <p:spPr>
          <a:xfrm>
            <a:off x="433017" y="1227742"/>
            <a:ext cx="1894682" cy="79817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>
              <a:lnSpc>
                <a:spcPct val="115000"/>
              </a:lnSpc>
            </a:pPr>
            <a:endParaRPr lang="ko-KR" altLang="en-US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9" name="Google Shape;509;p17"/>
          <p:cNvSpPr txBox="1"/>
          <p:nvPr/>
        </p:nvSpPr>
        <p:spPr>
          <a:xfrm>
            <a:off x="-41145" y="1257276"/>
            <a:ext cx="2440759" cy="76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코로나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로 의한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규제가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점점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풀리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면서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여행에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대한 수요가 늘어남</a:t>
            </a:r>
            <a:endParaRPr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2FD6F1-446F-3A5C-E52A-6A0A00DA5BF2}"/>
              </a:ext>
            </a:extLst>
          </p:cNvPr>
          <p:cNvSpPr/>
          <p:nvPr/>
        </p:nvSpPr>
        <p:spPr>
          <a:xfrm>
            <a:off x="441900" y="2257542"/>
            <a:ext cx="1937678" cy="7686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0" name="Google Shape;510;p17"/>
          <p:cNvSpPr txBox="1"/>
          <p:nvPr/>
        </p:nvSpPr>
        <p:spPr>
          <a:xfrm>
            <a:off x="0" y="2364359"/>
            <a:ext cx="2404306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사용자는 다양한 여행 관련</a:t>
            </a:r>
            <a:endParaRPr lang="en-US" altLang="ko-KR" sz="11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어플리케이션을 사용할 것임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95" name="Google Shape;495;p17"/>
          <p:cNvCxnSpPr/>
          <p:nvPr/>
        </p:nvCxnSpPr>
        <p:spPr>
          <a:xfrm>
            <a:off x="1752152" y="3923304"/>
            <a:ext cx="18723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E1CB3C2-43FD-25B3-6C76-D0AE26BE6610}"/>
              </a:ext>
            </a:extLst>
          </p:cNvPr>
          <p:cNvSpPr/>
          <p:nvPr/>
        </p:nvSpPr>
        <p:spPr>
          <a:xfrm>
            <a:off x="2518076" y="867527"/>
            <a:ext cx="6103410" cy="3921148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" name="Google Shape;5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750" y="957667"/>
            <a:ext cx="5829992" cy="3755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7CE8BD-B16A-3556-9B5B-F4806676F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299" y="2375803"/>
            <a:ext cx="3585595" cy="217052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66ED28-B010-1557-69D5-E315B483D5E9}"/>
              </a:ext>
            </a:extLst>
          </p:cNvPr>
          <p:cNvGrpSpPr/>
          <p:nvPr/>
        </p:nvGrpSpPr>
        <p:grpSpPr>
          <a:xfrm>
            <a:off x="-1" y="3333227"/>
            <a:ext cx="2696943" cy="1010597"/>
            <a:chOff x="6311408" y="2819843"/>
            <a:chExt cx="2696943" cy="118015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4E846B3-1803-EA6C-866C-1D1E5C77B10D}"/>
                </a:ext>
              </a:extLst>
            </p:cNvPr>
            <p:cNvSpPr/>
            <p:nvPr/>
          </p:nvSpPr>
          <p:spPr>
            <a:xfrm>
              <a:off x="6773344" y="2819843"/>
              <a:ext cx="1937679" cy="118015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indent="-298450">
                <a:lnSpc>
                  <a:spcPct val="115000"/>
                </a:lnSpc>
                <a:buClr>
                  <a:schemeClr val="dk1"/>
                </a:buClr>
                <a:buSzPts val="1100"/>
                <a:buChar char="-"/>
              </a:pPr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08" name="Google Shape;508;p17"/>
            <p:cNvSpPr txBox="1"/>
            <p:nvPr/>
          </p:nvSpPr>
          <p:spPr>
            <a:xfrm>
              <a:off x="6311408" y="2835252"/>
              <a:ext cx="2696943" cy="963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지출 내역 및 방문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장소</a:t>
              </a: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기록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,</a:t>
              </a: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여행 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일지 </a:t>
              </a: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등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여행하는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동안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사용자가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유용하게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사용할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수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있는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앱</a:t>
              </a: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을 만들고자 함</a:t>
              </a:r>
              <a:endParaRPr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endParaRPr>
            </a:p>
          </p:txBody>
        </p:sp>
      </p:grpSp>
      <p:pic>
        <p:nvPicPr>
          <p:cNvPr id="513" name="Google Shape;513;p17" descr="카드뉴스 &gt; 정책&amp;연구 &gt; 관광지식정보시스템"/>
          <p:cNvPicPr preferRelativeResize="0"/>
          <p:nvPr/>
        </p:nvPicPr>
        <p:blipFill rotWithShape="1">
          <a:blip r:embed="rId6">
            <a:alphaModFix/>
          </a:blip>
          <a:srcRect t="8044"/>
          <a:stretch/>
        </p:blipFill>
        <p:spPr>
          <a:xfrm>
            <a:off x="5777401" y="1031734"/>
            <a:ext cx="2386977" cy="20526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18;p15">
            <a:extLst>
              <a:ext uri="{FF2B5EF4-FFF2-40B4-BE49-F238E27FC236}">
                <a16:creationId xmlns:a16="http://schemas.microsoft.com/office/drawing/2014/main" id="{139DEF1F-EDF1-E675-74E9-2AEC602653AC}"/>
              </a:ext>
            </a:extLst>
          </p:cNvPr>
          <p:cNvGrpSpPr/>
          <p:nvPr/>
        </p:nvGrpSpPr>
        <p:grpSpPr>
          <a:xfrm rot="1945177">
            <a:off x="7718466" y="545196"/>
            <a:ext cx="1150377" cy="768138"/>
            <a:chOff x="2442379" y="3878368"/>
            <a:chExt cx="1512505" cy="949658"/>
          </a:xfrm>
        </p:grpSpPr>
        <p:sp>
          <p:nvSpPr>
            <p:cNvPr id="9" name="Google Shape;119;p15">
              <a:extLst>
                <a:ext uri="{FF2B5EF4-FFF2-40B4-BE49-F238E27FC236}">
                  <a16:creationId xmlns:a16="http://schemas.microsoft.com/office/drawing/2014/main" id="{DCFB2CD5-F432-D19D-082C-8272D6971105}"/>
                </a:ext>
              </a:extLst>
            </p:cNvPr>
            <p:cNvSpPr/>
            <p:nvPr/>
          </p:nvSpPr>
          <p:spPr>
            <a:xfrm>
              <a:off x="2468354" y="4205368"/>
              <a:ext cx="1462634" cy="593393"/>
            </a:xfrm>
            <a:custGeom>
              <a:avLst/>
              <a:gdLst/>
              <a:ahLst/>
              <a:cxnLst/>
              <a:rect l="l" t="t" r="r" b="b"/>
              <a:pathLst>
                <a:path w="42233" h="17134" extrusionOk="0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1;p15">
              <a:extLst>
                <a:ext uri="{FF2B5EF4-FFF2-40B4-BE49-F238E27FC236}">
                  <a16:creationId xmlns:a16="http://schemas.microsoft.com/office/drawing/2014/main" id="{B7AAC692-4551-F521-6489-DF0D5B0888FD}"/>
                </a:ext>
              </a:extLst>
            </p:cNvPr>
            <p:cNvSpPr/>
            <p:nvPr/>
          </p:nvSpPr>
          <p:spPr>
            <a:xfrm>
              <a:off x="2813501" y="4141436"/>
              <a:ext cx="733170" cy="371572"/>
            </a:xfrm>
            <a:custGeom>
              <a:avLst/>
              <a:gdLst/>
              <a:ahLst/>
              <a:cxnLst/>
              <a:rect l="l" t="t" r="r" b="b"/>
              <a:pathLst>
                <a:path w="21170" h="10729" extrusionOk="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2;p15">
              <a:extLst>
                <a:ext uri="{FF2B5EF4-FFF2-40B4-BE49-F238E27FC236}">
                  <a16:creationId xmlns:a16="http://schemas.microsoft.com/office/drawing/2014/main" id="{C5508B51-F939-32D0-42FF-BC1A5D578E3F}"/>
                </a:ext>
              </a:extLst>
            </p:cNvPr>
            <p:cNvSpPr/>
            <p:nvPr/>
          </p:nvSpPr>
          <p:spPr>
            <a:xfrm>
              <a:off x="2791232" y="3901883"/>
              <a:ext cx="615662" cy="243744"/>
            </a:xfrm>
            <a:custGeom>
              <a:avLst/>
              <a:gdLst/>
              <a:ahLst/>
              <a:cxnLst/>
              <a:rect l="l" t="t" r="r" b="b"/>
              <a:pathLst>
                <a:path w="17777" h="7038" extrusionOk="0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3;p15">
              <a:extLst>
                <a:ext uri="{FF2B5EF4-FFF2-40B4-BE49-F238E27FC236}">
                  <a16:creationId xmlns:a16="http://schemas.microsoft.com/office/drawing/2014/main" id="{50CCFDBF-97E4-AE79-4CB6-018C9521E14C}"/>
                </a:ext>
              </a:extLst>
            </p:cNvPr>
            <p:cNvSpPr/>
            <p:nvPr/>
          </p:nvSpPr>
          <p:spPr>
            <a:xfrm>
              <a:off x="2442379" y="3878368"/>
              <a:ext cx="1512505" cy="949658"/>
            </a:xfrm>
            <a:custGeom>
              <a:avLst/>
              <a:gdLst/>
              <a:ahLst/>
              <a:cxnLst/>
              <a:rect l="l" t="t" r="r" b="b"/>
              <a:pathLst>
                <a:path w="43673" h="27421" extrusionOk="0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15">
              <a:extLst>
                <a:ext uri="{FF2B5EF4-FFF2-40B4-BE49-F238E27FC236}">
                  <a16:creationId xmlns:a16="http://schemas.microsoft.com/office/drawing/2014/main" id="{F076207E-AB11-BDAB-201E-61C984CA8C79}"/>
                </a:ext>
              </a:extLst>
            </p:cNvPr>
            <p:cNvSpPr/>
            <p:nvPr/>
          </p:nvSpPr>
          <p:spPr>
            <a:xfrm>
              <a:off x="2792064" y="3953001"/>
              <a:ext cx="688633" cy="399590"/>
            </a:xfrm>
            <a:custGeom>
              <a:avLst/>
              <a:gdLst/>
              <a:ahLst/>
              <a:cxnLst/>
              <a:rect l="l" t="t" r="r" b="b"/>
              <a:pathLst>
                <a:path w="19884" h="11538" extrusionOk="0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Google Shape;501;p17">
            <a:extLst>
              <a:ext uri="{FF2B5EF4-FFF2-40B4-BE49-F238E27FC236}">
                <a16:creationId xmlns:a16="http://schemas.microsoft.com/office/drawing/2014/main" id="{DE5811B7-DE47-6819-C77E-73AD15BD02D5}"/>
              </a:ext>
            </a:extLst>
          </p:cNvPr>
          <p:cNvSpPr txBox="1"/>
          <p:nvPr/>
        </p:nvSpPr>
        <p:spPr>
          <a:xfrm>
            <a:off x="2843225" y="371352"/>
            <a:ext cx="1894609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latin typeface="BM DoHyeon OTF" panose="020B0600000101010101" pitchFamily="34" charset="-127"/>
                <a:ea typeface="BM DoHyeon OTF" panose="020B0600000101010101" pitchFamily="34" charset="-127"/>
                <a:cs typeface="Jua"/>
                <a:sym typeface="Jua"/>
              </a:rPr>
              <a:t>연구 개발 배경</a:t>
            </a:r>
            <a:endParaRPr sz="1500" dirty="0">
              <a:latin typeface="BM DoHyeon OTF" panose="020B0600000101010101" pitchFamily="34" charset="-127"/>
              <a:ea typeface="BM DoHyeon OTF" panose="020B0600000101010101" pitchFamily="34" charset="-127"/>
              <a:cs typeface="Jua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2639751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0AA0-9007-96CB-B5BE-9DB93AA52765}"/>
              </a:ext>
            </a:extLst>
          </p:cNvPr>
          <p:cNvSpPr txBox="1"/>
          <p:nvPr/>
        </p:nvSpPr>
        <p:spPr>
          <a:xfrm>
            <a:off x="1583669" y="2075039"/>
            <a:ext cx="5747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000" b="1" dirty="0">
                <a:latin typeface="+mj-ea"/>
                <a:ea typeface="+mj-ea"/>
              </a:rPr>
              <a:t>감사합니다</a:t>
            </a:r>
            <a:r>
              <a:rPr kumimoji="1" lang="en-US" altLang="ko-Kore-KR" sz="4000" b="1" dirty="0">
                <a:latin typeface="+mj-ea"/>
                <a:ea typeface="+mj-ea"/>
              </a:rPr>
              <a:t>.</a:t>
            </a:r>
            <a:endParaRPr kumimoji="1" lang="ko-Kore-KR" altLang="en-US" sz="4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7727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37" y="211071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8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22" name="Google Shape;522;p18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23" name="Google Shape;523;p18"/>
          <p:cNvSpPr txBox="1"/>
          <p:nvPr/>
        </p:nvSpPr>
        <p:spPr>
          <a:xfrm>
            <a:off x="777844" y="324805"/>
            <a:ext cx="14148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2.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목표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8DE444-7008-9170-CDB2-DD9579A92BEA}"/>
              </a:ext>
            </a:extLst>
          </p:cNvPr>
          <p:cNvGrpSpPr/>
          <p:nvPr/>
        </p:nvGrpSpPr>
        <p:grpSpPr>
          <a:xfrm>
            <a:off x="1137080" y="1045143"/>
            <a:ext cx="7492777" cy="768188"/>
            <a:chOff x="1664061" y="1108181"/>
            <a:chExt cx="7329590" cy="664973"/>
          </a:xfrm>
        </p:grpSpPr>
        <p:sp>
          <p:nvSpPr>
            <p:cNvPr id="526" name="Google Shape;526;p18"/>
            <p:cNvSpPr/>
            <p:nvPr/>
          </p:nvSpPr>
          <p:spPr>
            <a:xfrm>
              <a:off x="1907394" y="1108181"/>
              <a:ext cx="6145297" cy="664973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540" name="Google Shape;540;p18"/>
            <p:cNvSpPr txBox="1"/>
            <p:nvPr/>
          </p:nvSpPr>
          <p:spPr>
            <a:xfrm>
              <a:off x="2356685" y="1294977"/>
              <a:ext cx="6636966" cy="3436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여행하는 동안에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경비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,</a:t>
              </a: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장소를</a:t>
              </a: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기록하고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이에 대한 일지를 작성할 수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있도록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.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endParaRPr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endParaRPr>
            </a:p>
          </p:txBody>
        </p:sp>
        <p:sp>
          <p:nvSpPr>
            <p:cNvPr id="12" name="Google Shape;528;p18">
              <a:extLst>
                <a:ext uri="{FF2B5EF4-FFF2-40B4-BE49-F238E27FC236}">
                  <a16:creationId xmlns:a16="http://schemas.microsoft.com/office/drawing/2014/main" id="{95B7ED70-7633-E3EE-DFE2-AAFE5766759F}"/>
                </a:ext>
              </a:extLst>
            </p:cNvPr>
            <p:cNvSpPr/>
            <p:nvPr/>
          </p:nvSpPr>
          <p:spPr>
            <a:xfrm>
              <a:off x="1664061" y="1176547"/>
              <a:ext cx="631067" cy="5219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BC86CBA-718A-5A21-0ABC-501AFAD0444D}"/>
                </a:ext>
              </a:extLst>
            </p:cNvPr>
            <p:cNvGrpSpPr/>
            <p:nvPr/>
          </p:nvGrpSpPr>
          <p:grpSpPr>
            <a:xfrm>
              <a:off x="1664061" y="1196978"/>
              <a:ext cx="550961" cy="473742"/>
              <a:chOff x="983092" y="1068915"/>
              <a:chExt cx="603600" cy="5712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983092" y="1068915"/>
                <a:ext cx="603600" cy="571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530" name="Google Shape;530;p18"/>
              <p:cNvSpPr txBox="1"/>
              <p:nvPr/>
            </p:nvSpPr>
            <p:spPr>
              <a:xfrm>
                <a:off x="1094476" y="1181645"/>
                <a:ext cx="421747" cy="389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0"/>
                  <a:buFont typeface="Arial"/>
                  <a:buNone/>
                </a:pPr>
                <a:r>
                  <a:rPr lang="en" sz="3500" b="1" i="0" u="none" strike="noStrike" cap="none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Fira Sans Extra Condensed"/>
                    <a:sym typeface="Fira Sans Extra Condensed"/>
                  </a:rPr>
                  <a:t>1</a:t>
                </a:r>
                <a:endParaRPr sz="3500" b="1" i="0" u="none" strike="noStrike" cap="none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7A2731-0F56-F935-2CB3-C9728C989DAC}"/>
              </a:ext>
            </a:extLst>
          </p:cNvPr>
          <p:cNvGrpSpPr/>
          <p:nvPr/>
        </p:nvGrpSpPr>
        <p:grpSpPr>
          <a:xfrm>
            <a:off x="1147164" y="1908194"/>
            <a:ext cx="6843285" cy="953602"/>
            <a:chOff x="1811023" y="2774473"/>
            <a:chExt cx="6867940" cy="850530"/>
          </a:xfrm>
        </p:grpSpPr>
        <p:sp>
          <p:nvSpPr>
            <p:cNvPr id="6" name="Google Shape;525;p18">
              <a:extLst>
                <a:ext uri="{FF2B5EF4-FFF2-40B4-BE49-F238E27FC236}">
                  <a16:creationId xmlns:a16="http://schemas.microsoft.com/office/drawing/2014/main" id="{B853B972-54DD-8E3F-9824-DF07EBB29501}"/>
                </a:ext>
              </a:extLst>
            </p:cNvPr>
            <p:cNvSpPr txBox="1"/>
            <p:nvPr/>
          </p:nvSpPr>
          <p:spPr>
            <a:xfrm>
              <a:off x="1928950" y="2856361"/>
              <a:ext cx="5034300" cy="7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" name="Google Shape;532;p18">
              <a:extLst>
                <a:ext uri="{FF2B5EF4-FFF2-40B4-BE49-F238E27FC236}">
                  <a16:creationId xmlns:a16="http://schemas.microsoft.com/office/drawing/2014/main" id="{91BCCB2B-615C-060D-CBD5-EE2A9835A987}"/>
                </a:ext>
              </a:extLst>
            </p:cNvPr>
            <p:cNvCxnSpPr>
              <a:cxnSpLocks/>
            </p:cNvCxnSpPr>
            <p:nvPr/>
          </p:nvCxnSpPr>
          <p:spPr>
            <a:xfrm>
              <a:off x="4244662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539;p18">
              <a:extLst>
                <a:ext uri="{FF2B5EF4-FFF2-40B4-BE49-F238E27FC236}">
                  <a16:creationId xmlns:a16="http://schemas.microsoft.com/office/drawing/2014/main" id="{6F08B644-6E83-2D3F-53D8-D59BFDCAF9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6226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526;p18">
              <a:extLst>
                <a:ext uri="{FF2B5EF4-FFF2-40B4-BE49-F238E27FC236}">
                  <a16:creationId xmlns:a16="http://schemas.microsoft.com/office/drawing/2014/main" id="{EA3EA439-864F-76B6-5CEB-1753303B0109}"/>
                </a:ext>
              </a:extLst>
            </p:cNvPr>
            <p:cNvSpPr/>
            <p:nvPr/>
          </p:nvSpPr>
          <p:spPr>
            <a:xfrm>
              <a:off x="2054356" y="2774473"/>
              <a:ext cx="6304750" cy="715146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Google Shape;528;p18">
              <a:extLst>
                <a:ext uri="{FF2B5EF4-FFF2-40B4-BE49-F238E27FC236}">
                  <a16:creationId xmlns:a16="http://schemas.microsoft.com/office/drawing/2014/main" id="{E52FE574-F6D8-7B99-CD13-1B8834D6A53B}"/>
                </a:ext>
              </a:extLst>
            </p:cNvPr>
            <p:cNvSpPr/>
            <p:nvPr/>
          </p:nvSpPr>
          <p:spPr>
            <a:xfrm>
              <a:off x="1811023" y="2862648"/>
              <a:ext cx="647440" cy="5615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84CB758-EFBF-33BF-5D9F-86BA4D01B900}"/>
                </a:ext>
              </a:extLst>
            </p:cNvPr>
            <p:cNvGrpSpPr/>
            <p:nvPr/>
          </p:nvGrpSpPr>
          <p:grpSpPr>
            <a:xfrm>
              <a:off x="1833237" y="2902959"/>
              <a:ext cx="543043" cy="455179"/>
              <a:chOff x="1005694" y="1083253"/>
              <a:chExt cx="552528" cy="494385"/>
            </a:xfrm>
          </p:grpSpPr>
          <p:sp>
            <p:nvSpPr>
              <p:cNvPr id="24" name="Google Shape;528;p18">
                <a:extLst>
                  <a:ext uri="{FF2B5EF4-FFF2-40B4-BE49-F238E27FC236}">
                    <a16:creationId xmlns:a16="http://schemas.microsoft.com/office/drawing/2014/main" id="{F1B2BAFF-8523-59CC-5400-03FCB34FFA8D}"/>
                  </a:ext>
                </a:extLst>
              </p:cNvPr>
              <p:cNvSpPr/>
              <p:nvPr/>
            </p:nvSpPr>
            <p:spPr>
              <a:xfrm>
                <a:off x="1005694" y="1083253"/>
                <a:ext cx="552528" cy="4943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25" name="Google Shape;530;p18">
                <a:extLst>
                  <a:ext uri="{FF2B5EF4-FFF2-40B4-BE49-F238E27FC236}">
                    <a16:creationId xmlns:a16="http://schemas.microsoft.com/office/drawing/2014/main" id="{764AB407-DDCD-0425-623E-8CCB07BCA483}"/>
                  </a:ext>
                </a:extLst>
              </p:cNvPr>
              <p:cNvSpPr txBox="1"/>
              <p:nvPr/>
            </p:nvSpPr>
            <p:spPr>
              <a:xfrm>
                <a:off x="1094476" y="1181645"/>
                <a:ext cx="396600" cy="346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2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6BCD05-F99C-15AC-AF5D-34DC7CEB4DDF}"/>
                </a:ext>
              </a:extLst>
            </p:cNvPr>
            <p:cNvSpPr txBox="1"/>
            <p:nvPr/>
          </p:nvSpPr>
          <p:spPr>
            <a:xfrm>
              <a:off x="2499618" y="2939882"/>
              <a:ext cx="6179345" cy="448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OCR</a:t>
              </a: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기술을 이용해서 영수증을 해석하여 여행 경비 및 다녀간 장소들을 더욱 쉽게 </a:t>
              </a:r>
              <a:endParaRPr lang="en-US" altLang="ko-KR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기록할 수 있도록 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17321FD-1C39-6C01-9B2F-C6CDF75B2D1D}"/>
              </a:ext>
            </a:extLst>
          </p:cNvPr>
          <p:cNvGrpSpPr/>
          <p:nvPr/>
        </p:nvGrpSpPr>
        <p:grpSpPr>
          <a:xfrm>
            <a:off x="1147164" y="3703470"/>
            <a:ext cx="6818501" cy="896147"/>
            <a:chOff x="1811023" y="2731151"/>
            <a:chExt cx="6843066" cy="893852"/>
          </a:xfrm>
        </p:grpSpPr>
        <p:sp>
          <p:nvSpPr>
            <p:cNvPr id="525" name="Google Shape;525;p18"/>
            <p:cNvSpPr txBox="1"/>
            <p:nvPr/>
          </p:nvSpPr>
          <p:spPr>
            <a:xfrm>
              <a:off x="1928950" y="2856361"/>
              <a:ext cx="5034300" cy="7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32" name="Google Shape;532;p18"/>
            <p:cNvCxnSpPr>
              <a:cxnSpLocks/>
            </p:cNvCxnSpPr>
            <p:nvPr/>
          </p:nvCxnSpPr>
          <p:spPr>
            <a:xfrm>
              <a:off x="4244662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9" name="Google Shape;539;p18"/>
            <p:cNvCxnSpPr>
              <a:cxnSpLocks/>
            </p:cNvCxnSpPr>
            <p:nvPr/>
          </p:nvCxnSpPr>
          <p:spPr>
            <a:xfrm flipH="1">
              <a:off x="4516226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" name="Google Shape;526;p18">
              <a:extLst>
                <a:ext uri="{FF2B5EF4-FFF2-40B4-BE49-F238E27FC236}">
                  <a16:creationId xmlns:a16="http://schemas.microsoft.com/office/drawing/2014/main" id="{B1174775-3113-3AA3-1B93-CF24D52EDE53}"/>
                </a:ext>
              </a:extLst>
            </p:cNvPr>
            <p:cNvSpPr/>
            <p:nvPr/>
          </p:nvSpPr>
          <p:spPr>
            <a:xfrm>
              <a:off x="2054355" y="2731151"/>
              <a:ext cx="6329623" cy="781514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 </a:t>
              </a:r>
            </a:p>
          </p:txBody>
        </p:sp>
        <p:sp>
          <p:nvSpPr>
            <p:cNvPr id="15" name="Google Shape;528;p18">
              <a:extLst>
                <a:ext uri="{FF2B5EF4-FFF2-40B4-BE49-F238E27FC236}">
                  <a16:creationId xmlns:a16="http://schemas.microsoft.com/office/drawing/2014/main" id="{CE87C744-A1E2-DADE-E2E7-7017182133B3}"/>
                </a:ext>
              </a:extLst>
            </p:cNvPr>
            <p:cNvSpPr/>
            <p:nvPr/>
          </p:nvSpPr>
          <p:spPr>
            <a:xfrm>
              <a:off x="1811023" y="2862648"/>
              <a:ext cx="678597" cy="579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6319152-A2AC-DED9-D0BE-E4F809A84C3F}"/>
                </a:ext>
              </a:extLst>
            </p:cNvPr>
            <p:cNvGrpSpPr/>
            <p:nvPr/>
          </p:nvGrpSpPr>
          <p:grpSpPr>
            <a:xfrm>
              <a:off x="1811023" y="2889760"/>
              <a:ext cx="593238" cy="525903"/>
              <a:chOff x="983092" y="1068915"/>
              <a:chExt cx="603600" cy="571200"/>
            </a:xfrm>
          </p:grpSpPr>
          <p:sp>
            <p:nvSpPr>
              <p:cNvPr id="17" name="Google Shape;528;p18">
                <a:extLst>
                  <a:ext uri="{FF2B5EF4-FFF2-40B4-BE49-F238E27FC236}">
                    <a16:creationId xmlns:a16="http://schemas.microsoft.com/office/drawing/2014/main" id="{3AABA755-E95A-6670-C9EF-0755F975607D}"/>
                  </a:ext>
                </a:extLst>
              </p:cNvPr>
              <p:cNvSpPr/>
              <p:nvPr/>
            </p:nvSpPr>
            <p:spPr>
              <a:xfrm>
                <a:off x="983092" y="1068915"/>
                <a:ext cx="603600" cy="571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18" name="Google Shape;530;p18">
                <a:extLst>
                  <a:ext uri="{FF2B5EF4-FFF2-40B4-BE49-F238E27FC236}">
                    <a16:creationId xmlns:a16="http://schemas.microsoft.com/office/drawing/2014/main" id="{E0CA5E0E-4AA9-1E47-5965-1329736AFD6A}"/>
                  </a:ext>
                </a:extLst>
              </p:cNvPr>
              <p:cNvSpPr txBox="1"/>
              <p:nvPr/>
            </p:nvSpPr>
            <p:spPr>
              <a:xfrm>
                <a:off x="1094476" y="1181645"/>
                <a:ext cx="396600" cy="3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-US" altLang="ko-KR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4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B9827E-E69F-EF79-A1F5-D4DBB9D435A5}"/>
                </a:ext>
              </a:extLst>
            </p:cNvPr>
            <p:cNvSpPr txBox="1"/>
            <p:nvPr/>
          </p:nvSpPr>
          <p:spPr>
            <a:xfrm>
              <a:off x="2474744" y="2994891"/>
              <a:ext cx="6179345" cy="2899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1222C1-7C12-8865-6BB5-A988E3057126}"/>
              </a:ext>
            </a:extLst>
          </p:cNvPr>
          <p:cNvGrpSpPr/>
          <p:nvPr/>
        </p:nvGrpSpPr>
        <p:grpSpPr>
          <a:xfrm>
            <a:off x="1122380" y="2857292"/>
            <a:ext cx="6843285" cy="887758"/>
            <a:chOff x="1811023" y="2774473"/>
            <a:chExt cx="6867940" cy="850530"/>
          </a:xfrm>
        </p:grpSpPr>
        <p:sp>
          <p:nvSpPr>
            <p:cNvPr id="4" name="Google Shape;525;p18">
              <a:extLst>
                <a:ext uri="{FF2B5EF4-FFF2-40B4-BE49-F238E27FC236}">
                  <a16:creationId xmlns:a16="http://schemas.microsoft.com/office/drawing/2014/main" id="{D75174CC-8589-1DAD-C25A-A0325449DCDB}"/>
                </a:ext>
              </a:extLst>
            </p:cNvPr>
            <p:cNvSpPr txBox="1"/>
            <p:nvPr/>
          </p:nvSpPr>
          <p:spPr>
            <a:xfrm>
              <a:off x="1928950" y="2856361"/>
              <a:ext cx="5034300" cy="7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9" name="Google Shape;532;p18">
              <a:extLst>
                <a:ext uri="{FF2B5EF4-FFF2-40B4-BE49-F238E27FC236}">
                  <a16:creationId xmlns:a16="http://schemas.microsoft.com/office/drawing/2014/main" id="{B626F3BE-D838-BCCD-DEC3-844D445F8922}"/>
                </a:ext>
              </a:extLst>
            </p:cNvPr>
            <p:cNvCxnSpPr>
              <a:cxnSpLocks/>
            </p:cNvCxnSpPr>
            <p:nvPr/>
          </p:nvCxnSpPr>
          <p:spPr>
            <a:xfrm>
              <a:off x="4244662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539;p18">
              <a:extLst>
                <a:ext uri="{FF2B5EF4-FFF2-40B4-BE49-F238E27FC236}">
                  <a16:creationId xmlns:a16="http://schemas.microsoft.com/office/drawing/2014/main" id="{3BE98E50-D6C7-2BBB-AD70-16055E14B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6226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" name="Google Shape;526;p18">
              <a:extLst>
                <a:ext uri="{FF2B5EF4-FFF2-40B4-BE49-F238E27FC236}">
                  <a16:creationId xmlns:a16="http://schemas.microsoft.com/office/drawing/2014/main" id="{AEA3309F-B507-A53D-C162-6191EAF3FF74}"/>
                </a:ext>
              </a:extLst>
            </p:cNvPr>
            <p:cNvSpPr/>
            <p:nvPr/>
          </p:nvSpPr>
          <p:spPr>
            <a:xfrm>
              <a:off x="2054356" y="2774473"/>
              <a:ext cx="6329624" cy="715146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Google Shape;528;p18">
              <a:extLst>
                <a:ext uri="{FF2B5EF4-FFF2-40B4-BE49-F238E27FC236}">
                  <a16:creationId xmlns:a16="http://schemas.microsoft.com/office/drawing/2014/main" id="{C30B6702-5DCD-7FF4-66B9-D49C3BA57B88}"/>
                </a:ext>
              </a:extLst>
            </p:cNvPr>
            <p:cNvSpPr/>
            <p:nvPr/>
          </p:nvSpPr>
          <p:spPr>
            <a:xfrm>
              <a:off x="1811023" y="2862648"/>
              <a:ext cx="647440" cy="5615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11E3328-9691-D41B-50E2-415721AC7E91}"/>
                </a:ext>
              </a:extLst>
            </p:cNvPr>
            <p:cNvGrpSpPr/>
            <p:nvPr/>
          </p:nvGrpSpPr>
          <p:grpSpPr>
            <a:xfrm>
              <a:off x="1833237" y="2902959"/>
              <a:ext cx="543043" cy="455179"/>
              <a:chOff x="1005694" y="1083253"/>
              <a:chExt cx="552528" cy="494385"/>
            </a:xfrm>
          </p:grpSpPr>
          <p:sp>
            <p:nvSpPr>
              <p:cNvPr id="30" name="Google Shape;528;p18">
                <a:extLst>
                  <a:ext uri="{FF2B5EF4-FFF2-40B4-BE49-F238E27FC236}">
                    <a16:creationId xmlns:a16="http://schemas.microsoft.com/office/drawing/2014/main" id="{9950B56C-76F5-CF0A-C398-13B21CB7B6BA}"/>
                  </a:ext>
                </a:extLst>
              </p:cNvPr>
              <p:cNvSpPr/>
              <p:nvPr/>
            </p:nvSpPr>
            <p:spPr>
              <a:xfrm>
                <a:off x="1005694" y="1083253"/>
                <a:ext cx="552528" cy="4943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2" name="Google Shape;530;p18">
                <a:extLst>
                  <a:ext uri="{FF2B5EF4-FFF2-40B4-BE49-F238E27FC236}">
                    <a16:creationId xmlns:a16="http://schemas.microsoft.com/office/drawing/2014/main" id="{E2D13E19-595F-D42F-2A09-FD924A9D40F5}"/>
                  </a:ext>
                </a:extLst>
              </p:cNvPr>
              <p:cNvSpPr txBox="1"/>
              <p:nvPr/>
            </p:nvSpPr>
            <p:spPr>
              <a:xfrm>
                <a:off x="1094476" y="1181645"/>
                <a:ext cx="396600" cy="346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-US" altLang="ko-KR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3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9034B3-38CA-6BC3-5229-8BC85E831DD2}"/>
                </a:ext>
              </a:extLst>
            </p:cNvPr>
            <p:cNvSpPr txBox="1"/>
            <p:nvPr/>
          </p:nvSpPr>
          <p:spPr>
            <a:xfrm>
              <a:off x="2499618" y="3012558"/>
              <a:ext cx="6179345" cy="246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내가 다녀간 장소들에 대해 지도로 시각화 하여 보여줄 수 있도록 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7F30C0-FCA9-20E0-176F-EAF045EF9813}"/>
              </a:ext>
            </a:extLst>
          </p:cNvPr>
          <p:cNvSpPr txBox="1"/>
          <p:nvPr/>
        </p:nvSpPr>
        <p:spPr>
          <a:xfrm>
            <a:off x="1845125" y="3882414"/>
            <a:ext cx="585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여행하면서 찍었던 사진들을 </a:t>
            </a:r>
            <a:r>
              <a:rPr lang="ko-KR" altLang="en-US" sz="1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머신러닝을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통해 분석해서 카테고리별로 자동 분류하여 앨범 형식으로 사용자에게 제공할 수 있도록 한다</a:t>
            </a:r>
            <a:r>
              <a:rPr lang="en-US" altLang="ko-KR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26" name="Google Shape;498;p17">
            <a:extLst>
              <a:ext uri="{FF2B5EF4-FFF2-40B4-BE49-F238E27FC236}">
                <a16:creationId xmlns:a16="http://schemas.microsoft.com/office/drawing/2014/main" id="{D9403D86-AD99-0FB3-1340-71F3BD2995EE}"/>
              </a:ext>
            </a:extLst>
          </p:cNvPr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34" name="Google Shape;500;p17">
            <a:extLst>
              <a:ext uri="{FF2B5EF4-FFF2-40B4-BE49-F238E27FC236}">
                <a16:creationId xmlns:a16="http://schemas.microsoft.com/office/drawing/2014/main" id="{A00830A9-C4D8-6A4E-5560-D4960AC921A7}"/>
              </a:ext>
            </a:extLst>
          </p:cNvPr>
          <p:cNvSpPr/>
          <p:nvPr/>
        </p:nvSpPr>
        <p:spPr>
          <a:xfrm>
            <a:off x="0" y="354825"/>
            <a:ext cx="272375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35" name="Google Shape;501;p17">
            <a:extLst>
              <a:ext uri="{FF2B5EF4-FFF2-40B4-BE49-F238E27FC236}">
                <a16:creationId xmlns:a16="http://schemas.microsoft.com/office/drawing/2014/main" id="{3D8BFE55-2214-E94A-AF6B-8771425372CB}"/>
              </a:ext>
            </a:extLst>
          </p:cNvPr>
          <p:cNvSpPr txBox="1"/>
          <p:nvPr/>
        </p:nvSpPr>
        <p:spPr>
          <a:xfrm>
            <a:off x="424486" y="338041"/>
            <a:ext cx="189460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Jua"/>
                <a:sym typeface="Jua"/>
              </a:rPr>
              <a:t>1.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Jua"/>
                <a:sym typeface="Jua"/>
              </a:rPr>
              <a:t> 종합설계 개요</a:t>
            </a:r>
            <a:endParaRPr sz="1800" dirty="0">
              <a:latin typeface="BM DoHyeon OTF" panose="020B0600000101010101" pitchFamily="34" charset="-127"/>
              <a:ea typeface="BM DoHyeon OTF" panose="020B0600000101010101" pitchFamily="34" charset="-127"/>
              <a:cs typeface="Jua"/>
              <a:sym typeface="Jua"/>
            </a:endParaRPr>
          </a:p>
        </p:txBody>
      </p:sp>
      <p:sp>
        <p:nvSpPr>
          <p:cNvPr id="36" name="Google Shape;501;p17">
            <a:extLst>
              <a:ext uri="{FF2B5EF4-FFF2-40B4-BE49-F238E27FC236}">
                <a16:creationId xmlns:a16="http://schemas.microsoft.com/office/drawing/2014/main" id="{1A12118D-FA1F-C582-722F-68D4C1AB3DCF}"/>
              </a:ext>
            </a:extLst>
          </p:cNvPr>
          <p:cNvSpPr txBox="1"/>
          <p:nvPr/>
        </p:nvSpPr>
        <p:spPr>
          <a:xfrm>
            <a:off x="2843226" y="371352"/>
            <a:ext cx="1477922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latin typeface="BM DoHyeon OTF" panose="020B0600000101010101" pitchFamily="34" charset="-127"/>
                <a:ea typeface="BM DoHyeon OTF" panose="020B0600000101010101" pitchFamily="34" charset="-127"/>
                <a:cs typeface="Jua"/>
                <a:sym typeface="Jua"/>
              </a:rPr>
              <a:t>연구 개발 목표</a:t>
            </a:r>
            <a:endParaRPr sz="1500" dirty="0">
              <a:latin typeface="BM DoHyeon OTF" panose="020B0600000101010101" pitchFamily="34" charset="-127"/>
              <a:ea typeface="BM DoHyeon OTF" panose="020B0600000101010101" pitchFamily="34" charset="-127"/>
              <a:cs typeface="Jua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574422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52" y="17280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17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00" name="Google Shape;500;p17"/>
          <p:cNvSpPr/>
          <p:nvPr/>
        </p:nvSpPr>
        <p:spPr>
          <a:xfrm>
            <a:off x="0" y="354825"/>
            <a:ext cx="272375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01" name="Google Shape;501;p17"/>
          <p:cNvSpPr txBox="1"/>
          <p:nvPr/>
        </p:nvSpPr>
        <p:spPr>
          <a:xfrm>
            <a:off x="424486" y="338041"/>
            <a:ext cx="189460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Jua"/>
                <a:sym typeface="Jua"/>
              </a:rPr>
              <a:t>1.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Jua"/>
                <a:sym typeface="Jua"/>
              </a:rPr>
              <a:t> 종합설계 개요</a:t>
            </a:r>
            <a:endParaRPr sz="1800" dirty="0">
              <a:latin typeface="BM DoHyeon OTF" panose="020B0600000101010101" pitchFamily="34" charset="-127"/>
              <a:ea typeface="BM DoHyeon OTF" panose="020B0600000101010101" pitchFamily="34" charset="-127"/>
              <a:cs typeface="Jua"/>
              <a:sym typeface="Jua"/>
            </a:endParaRPr>
          </a:p>
        </p:txBody>
      </p:sp>
      <p:grpSp>
        <p:nvGrpSpPr>
          <p:cNvPr id="8" name="Google Shape;118;p15">
            <a:extLst>
              <a:ext uri="{FF2B5EF4-FFF2-40B4-BE49-F238E27FC236}">
                <a16:creationId xmlns:a16="http://schemas.microsoft.com/office/drawing/2014/main" id="{139DEF1F-EDF1-E675-74E9-2AEC602653AC}"/>
              </a:ext>
            </a:extLst>
          </p:cNvPr>
          <p:cNvGrpSpPr/>
          <p:nvPr/>
        </p:nvGrpSpPr>
        <p:grpSpPr>
          <a:xfrm rot="1945177">
            <a:off x="7718466" y="545196"/>
            <a:ext cx="1150377" cy="768138"/>
            <a:chOff x="2442379" y="3878368"/>
            <a:chExt cx="1512505" cy="949658"/>
          </a:xfrm>
        </p:grpSpPr>
        <p:sp>
          <p:nvSpPr>
            <p:cNvPr id="9" name="Google Shape;119;p15">
              <a:extLst>
                <a:ext uri="{FF2B5EF4-FFF2-40B4-BE49-F238E27FC236}">
                  <a16:creationId xmlns:a16="http://schemas.microsoft.com/office/drawing/2014/main" id="{DCFB2CD5-F432-D19D-082C-8272D6971105}"/>
                </a:ext>
              </a:extLst>
            </p:cNvPr>
            <p:cNvSpPr/>
            <p:nvPr/>
          </p:nvSpPr>
          <p:spPr>
            <a:xfrm>
              <a:off x="2468354" y="4205368"/>
              <a:ext cx="1462634" cy="593393"/>
            </a:xfrm>
            <a:custGeom>
              <a:avLst/>
              <a:gdLst/>
              <a:ahLst/>
              <a:cxnLst/>
              <a:rect l="l" t="t" r="r" b="b"/>
              <a:pathLst>
                <a:path w="42233" h="17134" extrusionOk="0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1;p15">
              <a:extLst>
                <a:ext uri="{FF2B5EF4-FFF2-40B4-BE49-F238E27FC236}">
                  <a16:creationId xmlns:a16="http://schemas.microsoft.com/office/drawing/2014/main" id="{B7AAC692-4551-F521-6489-DF0D5B0888FD}"/>
                </a:ext>
              </a:extLst>
            </p:cNvPr>
            <p:cNvSpPr/>
            <p:nvPr/>
          </p:nvSpPr>
          <p:spPr>
            <a:xfrm>
              <a:off x="2813501" y="4141436"/>
              <a:ext cx="733170" cy="371572"/>
            </a:xfrm>
            <a:custGeom>
              <a:avLst/>
              <a:gdLst/>
              <a:ahLst/>
              <a:cxnLst/>
              <a:rect l="l" t="t" r="r" b="b"/>
              <a:pathLst>
                <a:path w="21170" h="10729" extrusionOk="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2;p15">
              <a:extLst>
                <a:ext uri="{FF2B5EF4-FFF2-40B4-BE49-F238E27FC236}">
                  <a16:creationId xmlns:a16="http://schemas.microsoft.com/office/drawing/2014/main" id="{C5508B51-F939-32D0-42FF-BC1A5D578E3F}"/>
                </a:ext>
              </a:extLst>
            </p:cNvPr>
            <p:cNvSpPr/>
            <p:nvPr/>
          </p:nvSpPr>
          <p:spPr>
            <a:xfrm>
              <a:off x="2791232" y="3901883"/>
              <a:ext cx="615662" cy="243744"/>
            </a:xfrm>
            <a:custGeom>
              <a:avLst/>
              <a:gdLst/>
              <a:ahLst/>
              <a:cxnLst/>
              <a:rect l="l" t="t" r="r" b="b"/>
              <a:pathLst>
                <a:path w="17777" h="7038" extrusionOk="0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3;p15">
              <a:extLst>
                <a:ext uri="{FF2B5EF4-FFF2-40B4-BE49-F238E27FC236}">
                  <a16:creationId xmlns:a16="http://schemas.microsoft.com/office/drawing/2014/main" id="{50CCFDBF-97E4-AE79-4CB6-018C9521E14C}"/>
                </a:ext>
              </a:extLst>
            </p:cNvPr>
            <p:cNvSpPr/>
            <p:nvPr/>
          </p:nvSpPr>
          <p:spPr>
            <a:xfrm>
              <a:off x="2442379" y="3878368"/>
              <a:ext cx="1512505" cy="949658"/>
            </a:xfrm>
            <a:custGeom>
              <a:avLst/>
              <a:gdLst/>
              <a:ahLst/>
              <a:cxnLst/>
              <a:rect l="l" t="t" r="r" b="b"/>
              <a:pathLst>
                <a:path w="43673" h="27421" extrusionOk="0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15">
              <a:extLst>
                <a:ext uri="{FF2B5EF4-FFF2-40B4-BE49-F238E27FC236}">
                  <a16:creationId xmlns:a16="http://schemas.microsoft.com/office/drawing/2014/main" id="{F076207E-AB11-BDAB-201E-61C984CA8C79}"/>
                </a:ext>
              </a:extLst>
            </p:cNvPr>
            <p:cNvSpPr/>
            <p:nvPr/>
          </p:nvSpPr>
          <p:spPr>
            <a:xfrm>
              <a:off x="2792064" y="3953001"/>
              <a:ext cx="688633" cy="399590"/>
            </a:xfrm>
            <a:custGeom>
              <a:avLst/>
              <a:gdLst/>
              <a:ahLst/>
              <a:cxnLst/>
              <a:rect l="l" t="t" r="r" b="b"/>
              <a:pathLst>
                <a:path w="19884" h="11538" extrusionOk="0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Google Shape;501;p17">
            <a:extLst>
              <a:ext uri="{FF2B5EF4-FFF2-40B4-BE49-F238E27FC236}">
                <a16:creationId xmlns:a16="http://schemas.microsoft.com/office/drawing/2014/main" id="{DE5811B7-DE47-6819-C77E-73AD15BD02D5}"/>
              </a:ext>
            </a:extLst>
          </p:cNvPr>
          <p:cNvSpPr txBox="1"/>
          <p:nvPr/>
        </p:nvSpPr>
        <p:spPr>
          <a:xfrm>
            <a:off x="2843225" y="371352"/>
            <a:ext cx="1894609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latin typeface="BM DoHyeon OTF" panose="020B0600000101010101" pitchFamily="34" charset="-127"/>
                <a:ea typeface="BM DoHyeon OTF" panose="020B0600000101010101" pitchFamily="34" charset="-127"/>
                <a:cs typeface="Jua"/>
                <a:sym typeface="Jua"/>
              </a:rPr>
              <a:t>연구 개발 효과</a:t>
            </a:r>
            <a:endParaRPr sz="1500" dirty="0">
              <a:latin typeface="BM DoHyeon OTF" panose="020B0600000101010101" pitchFamily="34" charset="-127"/>
              <a:ea typeface="BM DoHyeon OTF" panose="020B0600000101010101" pitchFamily="34" charset="-127"/>
              <a:cs typeface="Jua"/>
              <a:sym typeface="Jua"/>
            </a:endParaRPr>
          </a:p>
        </p:txBody>
      </p:sp>
      <p:sp>
        <p:nvSpPr>
          <p:cNvPr id="6" name="사각형: 둥근 모서리 6">
            <a:extLst>
              <a:ext uri="{FF2B5EF4-FFF2-40B4-BE49-F238E27FC236}">
                <a16:creationId xmlns:a16="http://schemas.microsoft.com/office/drawing/2014/main" id="{C9D5F925-1E19-0DC8-FFA2-2742EE46E936}"/>
              </a:ext>
            </a:extLst>
          </p:cNvPr>
          <p:cNvSpPr/>
          <p:nvPr/>
        </p:nvSpPr>
        <p:spPr>
          <a:xfrm>
            <a:off x="1617332" y="1103708"/>
            <a:ext cx="6411321" cy="3018686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2876F89-9CD8-C755-43C4-957F0E9A6CD6}"/>
              </a:ext>
            </a:extLst>
          </p:cNvPr>
          <p:cNvGrpSpPr/>
          <p:nvPr/>
        </p:nvGrpSpPr>
        <p:grpSpPr>
          <a:xfrm>
            <a:off x="1756717" y="1496345"/>
            <a:ext cx="6347492" cy="2225579"/>
            <a:chOff x="1764089" y="1750691"/>
            <a:chExt cx="6347492" cy="22255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7C19B1-6CB7-DE34-400D-E95BE25C9B4C}"/>
                </a:ext>
              </a:extLst>
            </p:cNvPr>
            <p:cNvSpPr txBox="1"/>
            <p:nvPr/>
          </p:nvSpPr>
          <p:spPr>
            <a:xfrm>
              <a:off x="1764090" y="1750691"/>
              <a:ext cx="6138703" cy="571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8750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영수증 </a:t>
              </a:r>
              <a:r>
                <a:rPr lang="en-US" altLang="ko-KR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OCR</a:t>
              </a: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을 통한 자동문자 입력으로 여행하는 동안  더 간편하게 </a:t>
              </a:r>
              <a:endPara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158750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방문 장소 및 지출 내역을 기록을 할 수 있다</a:t>
              </a:r>
              <a:r>
                <a:rPr lang="en-US" altLang="ko-KR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EAABD9-F151-B94F-F5E1-ED5B99D37C36}"/>
                </a:ext>
              </a:extLst>
            </p:cNvPr>
            <p:cNvSpPr txBox="1"/>
            <p:nvPr/>
          </p:nvSpPr>
          <p:spPr>
            <a:xfrm>
              <a:off x="1764089" y="2427404"/>
              <a:ext cx="6138703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8750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영수증을 통한 가계부 기능으로 여행비용을 꼼꼼하고 쉽게 계산할 수 있다</a:t>
              </a:r>
              <a:r>
                <a:rPr lang="en-US" altLang="ko-KR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endParaRPr lang="ko-KR" altLang="en-US" sz="14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47E33F-4468-8BB3-9729-BD46D728F7A6}"/>
                </a:ext>
              </a:extLst>
            </p:cNvPr>
            <p:cNvSpPr txBox="1"/>
            <p:nvPr/>
          </p:nvSpPr>
          <p:spPr>
            <a:xfrm>
              <a:off x="1972878" y="2906297"/>
              <a:ext cx="6138703" cy="1069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sz="14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여행에 대한 사진과 글귀를 함께 작성하고 여행에 대한 추억을 기록하여 간직할 수 있다</a:t>
              </a:r>
              <a:r>
                <a:rPr lang="en-US" altLang="ko-KR" sz="14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endPara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여행한 후</a:t>
              </a:r>
              <a:r>
                <a:rPr lang="en-US" altLang="ko-KR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,</a:t>
              </a:r>
              <a:r>
                <a:rPr lang="ko-KR" altLang="en-US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 여행하면서 찍은 사진들을 자동으로 분류하여 정리할 수 있다</a:t>
              </a:r>
              <a:r>
                <a:rPr lang="en-US" altLang="ko-KR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.</a:t>
              </a:r>
              <a:r>
                <a:rPr lang="ko-KR" altLang="en-US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 </a:t>
              </a:r>
              <a:endParaRPr lang="en-US" altLang="ko-KR" b="0" i="0" dirty="0">
                <a:solidFill>
                  <a:schemeClr val="tx1"/>
                </a:solidFill>
                <a:effectLst/>
                <a:latin typeface="DM Sans" pitchFamily="2" charset="0"/>
              </a:endParaRPr>
            </a:p>
          </p:txBody>
        </p:sp>
      </p:grpSp>
      <p:grpSp>
        <p:nvGrpSpPr>
          <p:cNvPr id="20" name="Google Shape;88;p15">
            <a:extLst>
              <a:ext uri="{FF2B5EF4-FFF2-40B4-BE49-F238E27FC236}">
                <a16:creationId xmlns:a16="http://schemas.microsoft.com/office/drawing/2014/main" id="{2F5DF071-62DB-A139-7D67-006160E681AE}"/>
              </a:ext>
            </a:extLst>
          </p:cNvPr>
          <p:cNvGrpSpPr/>
          <p:nvPr/>
        </p:nvGrpSpPr>
        <p:grpSpPr>
          <a:xfrm>
            <a:off x="695877" y="3170696"/>
            <a:ext cx="1351974" cy="1122320"/>
            <a:chOff x="1110535" y="3343550"/>
            <a:chExt cx="1483241" cy="1231289"/>
          </a:xfrm>
        </p:grpSpPr>
        <p:sp>
          <p:nvSpPr>
            <p:cNvPr id="21" name="Google Shape;89;p15">
              <a:extLst>
                <a:ext uri="{FF2B5EF4-FFF2-40B4-BE49-F238E27FC236}">
                  <a16:creationId xmlns:a16="http://schemas.microsoft.com/office/drawing/2014/main" id="{DB5CC507-25C2-C780-3B39-3E7D49DA0A25}"/>
                </a:ext>
              </a:extLst>
            </p:cNvPr>
            <p:cNvSpPr/>
            <p:nvPr/>
          </p:nvSpPr>
          <p:spPr>
            <a:xfrm>
              <a:off x="1955754" y="3422246"/>
              <a:ext cx="109300" cy="31793"/>
            </a:xfrm>
            <a:custGeom>
              <a:avLst/>
              <a:gdLst/>
              <a:ahLst/>
              <a:cxnLst/>
              <a:rect l="l" t="t" r="r" b="b"/>
              <a:pathLst>
                <a:path w="3156" h="918" extrusionOk="0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90;p15">
              <a:extLst>
                <a:ext uri="{FF2B5EF4-FFF2-40B4-BE49-F238E27FC236}">
                  <a16:creationId xmlns:a16="http://schemas.microsoft.com/office/drawing/2014/main" id="{BD20F0FA-B5DC-BD82-5966-0D0357776110}"/>
                </a:ext>
              </a:extLst>
            </p:cNvPr>
            <p:cNvSpPr/>
            <p:nvPr/>
          </p:nvSpPr>
          <p:spPr>
            <a:xfrm>
              <a:off x="1762042" y="3646204"/>
              <a:ext cx="545981" cy="845345"/>
            </a:xfrm>
            <a:custGeom>
              <a:avLst/>
              <a:gdLst/>
              <a:ahLst/>
              <a:cxnLst/>
              <a:rect l="l" t="t" r="r" b="b"/>
              <a:pathLst>
                <a:path w="15765" h="24409" extrusionOk="0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91;p15">
              <a:extLst>
                <a:ext uri="{FF2B5EF4-FFF2-40B4-BE49-F238E27FC236}">
                  <a16:creationId xmlns:a16="http://schemas.microsoft.com/office/drawing/2014/main" id="{93A764A4-63ED-6894-9E14-E5D3392F5EAD}"/>
                </a:ext>
              </a:extLst>
            </p:cNvPr>
            <p:cNvSpPr/>
            <p:nvPr/>
          </p:nvSpPr>
          <p:spPr>
            <a:xfrm>
              <a:off x="1412392" y="3768283"/>
              <a:ext cx="271346" cy="774798"/>
            </a:xfrm>
            <a:custGeom>
              <a:avLst/>
              <a:gdLst/>
              <a:ahLst/>
              <a:cxnLst/>
              <a:rect l="l" t="t" r="r" b="b"/>
              <a:pathLst>
                <a:path w="7835" h="22372" extrusionOk="0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92;p15">
              <a:extLst>
                <a:ext uri="{FF2B5EF4-FFF2-40B4-BE49-F238E27FC236}">
                  <a16:creationId xmlns:a16="http://schemas.microsoft.com/office/drawing/2014/main" id="{B62886D5-3E52-C6DB-7C66-BDF2E6986E06}"/>
                </a:ext>
              </a:extLst>
            </p:cNvPr>
            <p:cNvSpPr/>
            <p:nvPr/>
          </p:nvSpPr>
          <p:spPr>
            <a:xfrm>
              <a:off x="1239195" y="3769115"/>
              <a:ext cx="265978" cy="778123"/>
            </a:xfrm>
            <a:custGeom>
              <a:avLst/>
              <a:gdLst/>
              <a:ahLst/>
              <a:cxnLst/>
              <a:rect l="l" t="t" r="r" b="b"/>
              <a:pathLst>
                <a:path w="7680" h="22468" extrusionOk="0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3;p15">
              <a:extLst>
                <a:ext uri="{FF2B5EF4-FFF2-40B4-BE49-F238E27FC236}">
                  <a16:creationId xmlns:a16="http://schemas.microsoft.com/office/drawing/2014/main" id="{97576023-B43B-1B94-6913-0A2E6A52CEE5}"/>
                </a:ext>
              </a:extLst>
            </p:cNvPr>
            <p:cNvSpPr/>
            <p:nvPr/>
          </p:nvSpPr>
          <p:spPr>
            <a:xfrm>
              <a:off x="2233355" y="3624766"/>
              <a:ext cx="229717" cy="762885"/>
            </a:xfrm>
            <a:custGeom>
              <a:avLst/>
              <a:gdLst/>
              <a:ahLst/>
              <a:cxnLst/>
              <a:rect l="l" t="t" r="r" b="b"/>
              <a:pathLst>
                <a:path w="6633" h="22028" extrusionOk="0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94;p15">
              <a:extLst>
                <a:ext uri="{FF2B5EF4-FFF2-40B4-BE49-F238E27FC236}">
                  <a16:creationId xmlns:a16="http://schemas.microsoft.com/office/drawing/2014/main" id="{9A5CC832-F26E-4C7C-437F-C8E49D0F7FD9}"/>
                </a:ext>
              </a:extLst>
            </p:cNvPr>
            <p:cNvSpPr/>
            <p:nvPr/>
          </p:nvSpPr>
          <p:spPr>
            <a:xfrm>
              <a:off x="1626802" y="3738188"/>
              <a:ext cx="193838" cy="795024"/>
            </a:xfrm>
            <a:custGeom>
              <a:avLst/>
              <a:gdLst/>
              <a:ahLst/>
              <a:cxnLst/>
              <a:rect l="l" t="t" r="r" b="b"/>
              <a:pathLst>
                <a:path w="5597" h="22956" extrusionOk="0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95;p15">
              <a:extLst>
                <a:ext uri="{FF2B5EF4-FFF2-40B4-BE49-F238E27FC236}">
                  <a16:creationId xmlns:a16="http://schemas.microsoft.com/office/drawing/2014/main" id="{3E130923-1B1D-C499-3081-10FA21604C92}"/>
                </a:ext>
              </a:extLst>
            </p:cNvPr>
            <p:cNvSpPr/>
            <p:nvPr/>
          </p:nvSpPr>
          <p:spPr>
            <a:xfrm>
              <a:off x="2394154" y="3602117"/>
              <a:ext cx="183552" cy="736045"/>
            </a:xfrm>
            <a:custGeom>
              <a:avLst/>
              <a:gdLst/>
              <a:ahLst/>
              <a:cxnLst/>
              <a:rect l="l" t="t" r="r" b="b"/>
              <a:pathLst>
                <a:path w="5300" h="21253" extrusionOk="0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96;p15">
              <a:extLst>
                <a:ext uri="{FF2B5EF4-FFF2-40B4-BE49-F238E27FC236}">
                  <a16:creationId xmlns:a16="http://schemas.microsoft.com/office/drawing/2014/main" id="{C1CD3BEF-C591-A92A-3705-EE4C84C86262}"/>
                </a:ext>
              </a:extLst>
            </p:cNvPr>
            <p:cNvSpPr/>
            <p:nvPr/>
          </p:nvSpPr>
          <p:spPr>
            <a:xfrm>
              <a:off x="1130345" y="3736941"/>
              <a:ext cx="164955" cy="747612"/>
            </a:xfrm>
            <a:custGeom>
              <a:avLst/>
              <a:gdLst/>
              <a:ahLst/>
              <a:cxnLst/>
              <a:rect l="l" t="t" r="r" b="b"/>
              <a:pathLst>
                <a:path w="4763" h="21587" extrusionOk="0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97;p15">
              <a:extLst>
                <a:ext uri="{FF2B5EF4-FFF2-40B4-BE49-F238E27FC236}">
                  <a16:creationId xmlns:a16="http://schemas.microsoft.com/office/drawing/2014/main" id="{F0E0CFB9-4213-B6B8-6F4A-13E797DF9259}"/>
                </a:ext>
              </a:extLst>
            </p:cNvPr>
            <p:cNvSpPr/>
            <p:nvPr/>
          </p:nvSpPr>
          <p:spPr>
            <a:xfrm>
              <a:off x="1738526" y="3538601"/>
              <a:ext cx="472180" cy="171569"/>
            </a:xfrm>
            <a:custGeom>
              <a:avLst/>
              <a:gdLst/>
              <a:ahLst/>
              <a:cxnLst/>
              <a:rect l="l" t="t" r="r" b="b"/>
              <a:pathLst>
                <a:path w="13634" h="4954" extrusionOk="0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98;p15">
              <a:extLst>
                <a:ext uri="{FF2B5EF4-FFF2-40B4-BE49-F238E27FC236}">
                  <a16:creationId xmlns:a16="http://schemas.microsoft.com/office/drawing/2014/main" id="{9BF02ED5-6A1D-AD3A-E298-E92434F165B0}"/>
                </a:ext>
              </a:extLst>
            </p:cNvPr>
            <p:cNvSpPr/>
            <p:nvPr/>
          </p:nvSpPr>
          <p:spPr>
            <a:xfrm>
              <a:off x="1662265" y="3357992"/>
              <a:ext cx="423105" cy="280835"/>
            </a:xfrm>
            <a:custGeom>
              <a:avLst/>
              <a:gdLst/>
              <a:ahLst/>
              <a:cxnLst/>
              <a:rect l="l" t="t" r="r" b="b"/>
              <a:pathLst>
                <a:path w="12217" h="8109" extrusionOk="0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99;p15">
              <a:extLst>
                <a:ext uri="{FF2B5EF4-FFF2-40B4-BE49-F238E27FC236}">
                  <a16:creationId xmlns:a16="http://schemas.microsoft.com/office/drawing/2014/main" id="{73EE20A9-67F6-001A-96AE-08987BA1E095}"/>
                </a:ext>
              </a:extLst>
            </p:cNvPr>
            <p:cNvSpPr/>
            <p:nvPr/>
          </p:nvSpPr>
          <p:spPr>
            <a:xfrm>
              <a:off x="1384340" y="3579017"/>
              <a:ext cx="343935" cy="165370"/>
            </a:xfrm>
            <a:custGeom>
              <a:avLst/>
              <a:gdLst/>
              <a:ahLst/>
              <a:cxnLst/>
              <a:rect l="l" t="t" r="r" b="b"/>
              <a:pathLst>
                <a:path w="9931" h="4775" extrusionOk="0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0;p15">
              <a:extLst>
                <a:ext uri="{FF2B5EF4-FFF2-40B4-BE49-F238E27FC236}">
                  <a16:creationId xmlns:a16="http://schemas.microsoft.com/office/drawing/2014/main" id="{FB711DC9-9B7E-D5DC-5067-A15850FA90CC}"/>
                </a:ext>
              </a:extLst>
            </p:cNvPr>
            <p:cNvSpPr/>
            <p:nvPr/>
          </p:nvSpPr>
          <p:spPr>
            <a:xfrm>
              <a:off x="2072938" y="3449941"/>
              <a:ext cx="284991" cy="171569"/>
            </a:xfrm>
            <a:custGeom>
              <a:avLst/>
              <a:gdLst/>
              <a:ahLst/>
              <a:cxnLst/>
              <a:rect l="l" t="t" r="r" b="b"/>
              <a:pathLst>
                <a:path w="8229" h="4954" extrusionOk="0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1;p15">
              <a:extLst>
                <a:ext uri="{FF2B5EF4-FFF2-40B4-BE49-F238E27FC236}">
                  <a16:creationId xmlns:a16="http://schemas.microsoft.com/office/drawing/2014/main" id="{8CCEBFEC-9D99-B44A-7051-B32452C2F6DF}"/>
                </a:ext>
              </a:extLst>
            </p:cNvPr>
            <p:cNvSpPr/>
            <p:nvPr/>
          </p:nvSpPr>
          <p:spPr>
            <a:xfrm>
              <a:off x="1274658" y="3675918"/>
              <a:ext cx="298567" cy="122911"/>
            </a:xfrm>
            <a:custGeom>
              <a:avLst/>
              <a:gdLst/>
              <a:ahLst/>
              <a:cxnLst/>
              <a:rect l="l" t="t" r="r" b="b"/>
              <a:pathLst>
                <a:path w="8621" h="3549" extrusionOk="0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2;p15">
              <a:extLst>
                <a:ext uri="{FF2B5EF4-FFF2-40B4-BE49-F238E27FC236}">
                  <a16:creationId xmlns:a16="http://schemas.microsoft.com/office/drawing/2014/main" id="{F84D2F50-4E33-FD7F-2E99-A1A669D6633B}"/>
                </a:ext>
              </a:extLst>
            </p:cNvPr>
            <p:cNvSpPr/>
            <p:nvPr/>
          </p:nvSpPr>
          <p:spPr>
            <a:xfrm>
              <a:off x="2037093" y="4076305"/>
              <a:ext cx="167829" cy="163708"/>
            </a:xfrm>
            <a:custGeom>
              <a:avLst/>
              <a:gdLst/>
              <a:ahLst/>
              <a:cxnLst/>
              <a:rect l="l" t="t" r="r" b="b"/>
              <a:pathLst>
                <a:path w="4846" h="4727" extrusionOk="0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3;p15">
              <a:extLst>
                <a:ext uri="{FF2B5EF4-FFF2-40B4-BE49-F238E27FC236}">
                  <a16:creationId xmlns:a16="http://schemas.microsoft.com/office/drawing/2014/main" id="{D26A6BA1-F9C5-A8A0-4260-C5BA51D2BE73}"/>
                </a:ext>
              </a:extLst>
            </p:cNvPr>
            <p:cNvSpPr/>
            <p:nvPr/>
          </p:nvSpPr>
          <p:spPr>
            <a:xfrm>
              <a:off x="2188818" y="3896908"/>
              <a:ext cx="93646" cy="202081"/>
            </a:xfrm>
            <a:custGeom>
              <a:avLst/>
              <a:gdLst/>
              <a:ahLst/>
              <a:cxnLst/>
              <a:rect l="l" t="t" r="r" b="b"/>
              <a:pathLst>
                <a:path w="2704" h="5835" extrusionOk="0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4;p15">
              <a:extLst>
                <a:ext uri="{FF2B5EF4-FFF2-40B4-BE49-F238E27FC236}">
                  <a16:creationId xmlns:a16="http://schemas.microsoft.com/office/drawing/2014/main" id="{DDDD6A1E-375B-72D8-91F9-1CB83CD27F60}"/>
                </a:ext>
              </a:extLst>
            </p:cNvPr>
            <p:cNvSpPr/>
            <p:nvPr/>
          </p:nvSpPr>
          <p:spPr>
            <a:xfrm>
              <a:off x="2147190" y="3855280"/>
              <a:ext cx="138149" cy="284956"/>
            </a:xfrm>
            <a:custGeom>
              <a:avLst/>
              <a:gdLst/>
              <a:ahLst/>
              <a:cxnLst/>
              <a:rect l="l" t="t" r="r" b="b"/>
              <a:pathLst>
                <a:path w="3989" h="8228" extrusionOk="0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5;p15">
              <a:extLst>
                <a:ext uri="{FF2B5EF4-FFF2-40B4-BE49-F238E27FC236}">
                  <a16:creationId xmlns:a16="http://schemas.microsoft.com/office/drawing/2014/main" id="{6A279590-45FF-9C9E-8512-F6AC3736C6B4}"/>
                </a:ext>
              </a:extLst>
            </p:cNvPr>
            <p:cNvSpPr/>
            <p:nvPr/>
          </p:nvSpPr>
          <p:spPr>
            <a:xfrm>
              <a:off x="1157947" y="3640870"/>
              <a:ext cx="262722" cy="104348"/>
            </a:xfrm>
            <a:custGeom>
              <a:avLst/>
              <a:gdLst/>
              <a:ahLst/>
              <a:cxnLst/>
              <a:rect l="l" t="t" r="r" b="b"/>
              <a:pathLst>
                <a:path w="7586" h="3013" extrusionOk="0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6;p15">
              <a:extLst>
                <a:ext uri="{FF2B5EF4-FFF2-40B4-BE49-F238E27FC236}">
                  <a16:creationId xmlns:a16="http://schemas.microsoft.com/office/drawing/2014/main" id="{CAE20435-85D7-E10E-B249-5D3377CBEA79}"/>
                </a:ext>
              </a:extLst>
            </p:cNvPr>
            <p:cNvSpPr/>
            <p:nvPr/>
          </p:nvSpPr>
          <p:spPr>
            <a:xfrm>
              <a:off x="1570732" y="3915472"/>
              <a:ext cx="85369" cy="275086"/>
            </a:xfrm>
            <a:custGeom>
              <a:avLst/>
              <a:gdLst/>
              <a:ahLst/>
              <a:cxnLst/>
              <a:rect l="l" t="t" r="r" b="b"/>
              <a:pathLst>
                <a:path w="2465" h="7943" extrusionOk="0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7;p15">
              <a:extLst>
                <a:ext uri="{FF2B5EF4-FFF2-40B4-BE49-F238E27FC236}">
                  <a16:creationId xmlns:a16="http://schemas.microsoft.com/office/drawing/2014/main" id="{8EC86AAC-74CC-72DC-1CDE-B60DE4693BC1}"/>
                </a:ext>
              </a:extLst>
            </p:cNvPr>
            <p:cNvSpPr/>
            <p:nvPr/>
          </p:nvSpPr>
          <p:spPr>
            <a:xfrm>
              <a:off x="1809038" y="4049084"/>
              <a:ext cx="101889" cy="238375"/>
            </a:xfrm>
            <a:custGeom>
              <a:avLst/>
              <a:gdLst/>
              <a:ahLst/>
              <a:cxnLst/>
              <a:rect l="l" t="t" r="r" b="b"/>
              <a:pathLst>
                <a:path w="2942" h="6883" extrusionOk="0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;p15">
              <a:extLst>
                <a:ext uri="{FF2B5EF4-FFF2-40B4-BE49-F238E27FC236}">
                  <a16:creationId xmlns:a16="http://schemas.microsoft.com/office/drawing/2014/main" id="{093BAF6D-3E82-D1AC-8668-2F62B577D4D2}"/>
                </a:ext>
              </a:extLst>
            </p:cNvPr>
            <p:cNvSpPr/>
            <p:nvPr/>
          </p:nvSpPr>
          <p:spPr>
            <a:xfrm>
              <a:off x="1790925" y="3878380"/>
              <a:ext cx="121664" cy="151760"/>
            </a:xfrm>
            <a:custGeom>
              <a:avLst/>
              <a:gdLst/>
              <a:ahLst/>
              <a:cxnLst/>
              <a:rect l="l" t="t" r="r" b="b"/>
              <a:pathLst>
                <a:path w="3513" h="4382" extrusionOk="0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9;p15">
              <a:extLst>
                <a:ext uri="{FF2B5EF4-FFF2-40B4-BE49-F238E27FC236}">
                  <a16:creationId xmlns:a16="http://schemas.microsoft.com/office/drawing/2014/main" id="{2CAC7C4A-6598-05E9-72A6-D68C6EBFCC9F}"/>
                </a:ext>
              </a:extLst>
            </p:cNvPr>
            <p:cNvSpPr/>
            <p:nvPr/>
          </p:nvSpPr>
          <p:spPr>
            <a:xfrm>
              <a:off x="2285304" y="3510964"/>
              <a:ext cx="182721" cy="84988"/>
            </a:xfrm>
            <a:custGeom>
              <a:avLst/>
              <a:gdLst/>
              <a:ahLst/>
              <a:cxnLst/>
              <a:rect l="l" t="t" r="r" b="b"/>
              <a:pathLst>
                <a:path w="5276" h="2454" extrusionOk="0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10;p15">
              <a:extLst>
                <a:ext uri="{FF2B5EF4-FFF2-40B4-BE49-F238E27FC236}">
                  <a16:creationId xmlns:a16="http://schemas.microsoft.com/office/drawing/2014/main" id="{1A4D85A3-C00C-3039-9683-52622ADA7623}"/>
                </a:ext>
              </a:extLst>
            </p:cNvPr>
            <p:cNvSpPr/>
            <p:nvPr/>
          </p:nvSpPr>
          <p:spPr>
            <a:xfrm>
              <a:off x="1733608" y="3495726"/>
              <a:ext cx="258982" cy="76295"/>
            </a:xfrm>
            <a:custGeom>
              <a:avLst/>
              <a:gdLst/>
              <a:ahLst/>
              <a:cxnLst/>
              <a:rect l="l" t="t" r="r" b="b"/>
              <a:pathLst>
                <a:path w="7478" h="2203" extrusionOk="0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11;p15">
              <a:extLst>
                <a:ext uri="{FF2B5EF4-FFF2-40B4-BE49-F238E27FC236}">
                  <a16:creationId xmlns:a16="http://schemas.microsoft.com/office/drawing/2014/main" id="{DEF9A76A-FDB3-EB39-217B-376571B303E1}"/>
                </a:ext>
              </a:extLst>
            </p:cNvPr>
            <p:cNvSpPr/>
            <p:nvPr/>
          </p:nvSpPr>
          <p:spPr>
            <a:xfrm>
              <a:off x="2434986" y="3896528"/>
              <a:ext cx="62719" cy="252783"/>
            </a:xfrm>
            <a:custGeom>
              <a:avLst/>
              <a:gdLst/>
              <a:ahLst/>
              <a:cxnLst/>
              <a:rect l="l" t="t" r="r" b="b"/>
              <a:pathLst>
                <a:path w="1811" h="7299" extrusionOk="0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12;p15">
              <a:extLst>
                <a:ext uri="{FF2B5EF4-FFF2-40B4-BE49-F238E27FC236}">
                  <a16:creationId xmlns:a16="http://schemas.microsoft.com/office/drawing/2014/main" id="{4D81ED17-25C1-7B93-65A5-7C4F81ACD6D2}"/>
                </a:ext>
              </a:extLst>
            </p:cNvPr>
            <p:cNvSpPr/>
            <p:nvPr/>
          </p:nvSpPr>
          <p:spPr>
            <a:xfrm>
              <a:off x="1566195" y="3560454"/>
              <a:ext cx="98149" cy="49940"/>
            </a:xfrm>
            <a:custGeom>
              <a:avLst/>
              <a:gdLst/>
              <a:ahLst/>
              <a:cxnLst/>
              <a:rect l="l" t="t" r="r" b="b"/>
              <a:pathLst>
                <a:path w="2834" h="1442" extrusionOk="0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13;p15">
              <a:extLst>
                <a:ext uri="{FF2B5EF4-FFF2-40B4-BE49-F238E27FC236}">
                  <a16:creationId xmlns:a16="http://schemas.microsoft.com/office/drawing/2014/main" id="{3768B5F0-29A0-A191-D2E0-837C0AFF7665}"/>
                </a:ext>
              </a:extLst>
            </p:cNvPr>
            <p:cNvSpPr/>
            <p:nvPr/>
          </p:nvSpPr>
          <p:spPr>
            <a:xfrm>
              <a:off x="2439523" y="3941861"/>
              <a:ext cx="27256" cy="157128"/>
            </a:xfrm>
            <a:custGeom>
              <a:avLst/>
              <a:gdLst/>
              <a:ahLst/>
              <a:cxnLst/>
              <a:rect l="l" t="t" r="r" b="b"/>
              <a:pathLst>
                <a:path w="787" h="4537" extrusionOk="0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14;p15">
              <a:extLst>
                <a:ext uri="{FF2B5EF4-FFF2-40B4-BE49-F238E27FC236}">
                  <a16:creationId xmlns:a16="http://schemas.microsoft.com/office/drawing/2014/main" id="{9E45EE67-C151-FABF-BB2B-D4633A251F07}"/>
                </a:ext>
              </a:extLst>
            </p:cNvPr>
            <p:cNvSpPr/>
            <p:nvPr/>
          </p:nvSpPr>
          <p:spPr>
            <a:xfrm>
              <a:off x="1646161" y="3615312"/>
              <a:ext cx="91984" cy="60226"/>
            </a:xfrm>
            <a:custGeom>
              <a:avLst/>
              <a:gdLst/>
              <a:ahLst/>
              <a:cxnLst/>
              <a:rect l="l" t="t" r="r" b="b"/>
              <a:pathLst>
                <a:path w="2656" h="1739" extrusionOk="0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15;p15">
              <a:extLst>
                <a:ext uri="{FF2B5EF4-FFF2-40B4-BE49-F238E27FC236}">
                  <a16:creationId xmlns:a16="http://schemas.microsoft.com/office/drawing/2014/main" id="{1435F8AE-B640-A924-6B1F-BACE4B07F5ED}"/>
                </a:ext>
              </a:extLst>
            </p:cNvPr>
            <p:cNvSpPr/>
            <p:nvPr/>
          </p:nvSpPr>
          <p:spPr>
            <a:xfrm>
              <a:off x="1813159" y="4107232"/>
              <a:ext cx="36329" cy="109716"/>
            </a:xfrm>
            <a:custGeom>
              <a:avLst/>
              <a:gdLst/>
              <a:ahLst/>
              <a:cxnLst/>
              <a:rect l="l" t="t" r="r" b="b"/>
              <a:pathLst>
                <a:path w="1049" h="3168" extrusionOk="0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16;p15">
              <a:extLst>
                <a:ext uri="{FF2B5EF4-FFF2-40B4-BE49-F238E27FC236}">
                  <a16:creationId xmlns:a16="http://schemas.microsoft.com/office/drawing/2014/main" id="{B4A15490-86E6-2138-DAD6-EFF65B5658F6}"/>
                </a:ext>
              </a:extLst>
            </p:cNvPr>
            <p:cNvSpPr/>
            <p:nvPr/>
          </p:nvSpPr>
          <p:spPr>
            <a:xfrm>
              <a:off x="1110535" y="3343550"/>
              <a:ext cx="1483241" cy="1231289"/>
            </a:xfrm>
            <a:custGeom>
              <a:avLst/>
              <a:gdLst/>
              <a:ahLst/>
              <a:cxnLst/>
              <a:rect l="l" t="t" r="r" b="b"/>
              <a:pathLst>
                <a:path w="42828" h="35553" extrusionOk="0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17;p15">
              <a:extLst>
                <a:ext uri="{FF2B5EF4-FFF2-40B4-BE49-F238E27FC236}">
                  <a16:creationId xmlns:a16="http://schemas.microsoft.com/office/drawing/2014/main" id="{F25B5D0B-A03C-9118-8C25-66266C048287}"/>
                </a:ext>
              </a:extLst>
            </p:cNvPr>
            <p:cNvSpPr/>
            <p:nvPr/>
          </p:nvSpPr>
          <p:spPr>
            <a:xfrm>
              <a:off x="2084505" y="3524574"/>
              <a:ext cx="54858" cy="66010"/>
            </a:xfrm>
            <a:custGeom>
              <a:avLst/>
              <a:gdLst/>
              <a:ahLst/>
              <a:cxnLst/>
              <a:rect l="l" t="t" r="r" b="b"/>
              <a:pathLst>
                <a:path w="1584" h="1906" extrusionOk="0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385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2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8994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5EBF38-3EEE-CCEA-2CD7-781332659490}"/>
              </a:ext>
            </a:extLst>
          </p:cNvPr>
          <p:cNvSpPr/>
          <p:nvPr/>
        </p:nvSpPr>
        <p:spPr>
          <a:xfrm>
            <a:off x="4151087" y="1688432"/>
            <a:ext cx="3994694" cy="30283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0CA408-E123-AFF9-73F5-63341686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448" y="1895467"/>
            <a:ext cx="1471224" cy="25994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24C19F-A46D-1BFC-0F6E-41F132AC4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689" y="1895467"/>
            <a:ext cx="1474511" cy="25994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8385CA0-A319-7E0C-9B95-032AE1B6F72D}"/>
              </a:ext>
            </a:extLst>
          </p:cNvPr>
          <p:cNvGrpSpPr/>
          <p:nvPr/>
        </p:nvGrpSpPr>
        <p:grpSpPr>
          <a:xfrm>
            <a:off x="1099384" y="1127110"/>
            <a:ext cx="3486255" cy="3529708"/>
            <a:chOff x="768896" y="1124558"/>
            <a:chExt cx="3486255" cy="3529708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3619F7F-DC8D-402F-777B-BAD2847D1BF4}"/>
                </a:ext>
              </a:extLst>
            </p:cNvPr>
            <p:cNvSpPr/>
            <p:nvPr/>
          </p:nvSpPr>
          <p:spPr>
            <a:xfrm>
              <a:off x="768896" y="1688432"/>
              <a:ext cx="2712832" cy="296583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F7FD087-EA8C-3C50-5C22-4CD1E4F59170}"/>
                </a:ext>
              </a:extLst>
            </p:cNvPr>
            <p:cNvSpPr/>
            <p:nvPr/>
          </p:nvSpPr>
          <p:spPr>
            <a:xfrm>
              <a:off x="1388897" y="1471843"/>
              <a:ext cx="1478598" cy="37740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r>
                <a:rPr lang="ko-KR" altLang="en-US" dirty="0" err="1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트립어드바이저</a:t>
              </a:r>
              <a:endParaRPr lang="ko-KR" altLang="en-US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endParaRPr>
            </a:p>
          </p:txBody>
        </p:sp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CB96B6E5-FEAF-E602-F443-47C7E311E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0601" y="2089598"/>
              <a:ext cx="2381648" cy="2283344"/>
            </a:xfrm>
            <a:prstGeom prst="rect">
              <a:avLst/>
            </a:prstGeom>
          </p:spPr>
        </p:pic>
        <p:sp>
          <p:nvSpPr>
            <p:cNvPr id="27" name="원형: 비어 있음 26">
              <a:extLst>
                <a:ext uri="{FF2B5EF4-FFF2-40B4-BE49-F238E27FC236}">
                  <a16:creationId xmlns:a16="http://schemas.microsoft.com/office/drawing/2014/main" id="{845BA42F-263B-06C4-6483-F39D02E7232E}"/>
                </a:ext>
              </a:extLst>
            </p:cNvPr>
            <p:cNvSpPr/>
            <p:nvPr/>
          </p:nvSpPr>
          <p:spPr>
            <a:xfrm>
              <a:off x="1721334" y="3559962"/>
              <a:ext cx="484838" cy="286324"/>
            </a:xfrm>
            <a:prstGeom prst="donut">
              <a:avLst>
                <a:gd name="adj" fmla="val 314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말풍선: 모서리가 둥근 사각형 29">
              <a:extLst>
                <a:ext uri="{FF2B5EF4-FFF2-40B4-BE49-F238E27FC236}">
                  <a16:creationId xmlns:a16="http://schemas.microsoft.com/office/drawing/2014/main" id="{B3C7C23E-1056-CD3E-E9FB-53D01A5F9C86}"/>
                </a:ext>
              </a:extLst>
            </p:cNvPr>
            <p:cNvSpPr/>
            <p:nvPr/>
          </p:nvSpPr>
          <p:spPr>
            <a:xfrm>
              <a:off x="3078899" y="1124558"/>
              <a:ext cx="1144950" cy="406860"/>
            </a:xfrm>
            <a:prstGeom prst="wedgeRoundRectCallout">
              <a:avLst>
                <a:gd name="adj1" fmla="val -50291"/>
                <a:gd name="adj2" fmla="val 77178"/>
                <a:gd name="adj3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3DDFAE-72D5-DEBE-17CE-63C0AF5F100F}"/>
                </a:ext>
              </a:extLst>
            </p:cNvPr>
            <p:cNvSpPr txBox="1"/>
            <p:nvPr/>
          </p:nvSpPr>
          <p:spPr>
            <a:xfrm>
              <a:off x="3123287" y="1140210"/>
              <a:ext cx="113186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여행 어플 중 </a:t>
              </a:r>
              <a:endPara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높은 다운로드 수</a:t>
              </a:r>
            </a:p>
          </p:txBody>
        </p:sp>
      </p:grp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CD35CCD3-23FA-71C5-3EEF-9905C9E23B7F}"/>
              </a:ext>
            </a:extLst>
          </p:cNvPr>
          <p:cNvSpPr/>
          <p:nvPr/>
        </p:nvSpPr>
        <p:spPr>
          <a:xfrm>
            <a:off x="6891424" y="954884"/>
            <a:ext cx="1370006" cy="55399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C2871-1E78-07C0-DD2B-139F137814D1}"/>
              </a:ext>
            </a:extLst>
          </p:cNvPr>
          <p:cNvSpPr txBox="1"/>
          <p:nvPr/>
        </p:nvSpPr>
        <p:spPr>
          <a:xfrm>
            <a:off x="6851904" y="954884"/>
            <a:ext cx="14496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비슷한 기능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지도에 방문장소 표시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등록 및 설명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E54B01-1C70-8FD4-06C2-AB91DA39E53F}"/>
              </a:ext>
            </a:extLst>
          </p:cNvPr>
          <p:cNvSpPr/>
          <p:nvPr/>
        </p:nvSpPr>
        <p:spPr>
          <a:xfrm>
            <a:off x="5763461" y="1471843"/>
            <a:ext cx="912164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트리플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238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2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8994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5EBF38-3EEE-CCEA-2CD7-781332659490}"/>
              </a:ext>
            </a:extLst>
          </p:cNvPr>
          <p:cNvSpPr/>
          <p:nvPr/>
        </p:nvSpPr>
        <p:spPr>
          <a:xfrm>
            <a:off x="2138843" y="1525545"/>
            <a:ext cx="4170517" cy="31359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CD35CCD3-23FA-71C5-3EEF-9905C9E23B7F}"/>
              </a:ext>
            </a:extLst>
          </p:cNvPr>
          <p:cNvSpPr/>
          <p:nvPr/>
        </p:nvSpPr>
        <p:spPr>
          <a:xfrm flipH="1">
            <a:off x="571842" y="2294751"/>
            <a:ext cx="1370006" cy="55399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C2871-1E78-07C0-DD2B-139F137814D1}"/>
              </a:ext>
            </a:extLst>
          </p:cNvPr>
          <p:cNvSpPr txBox="1"/>
          <p:nvPr/>
        </p:nvSpPr>
        <p:spPr>
          <a:xfrm>
            <a:off x="530956" y="2371695"/>
            <a:ext cx="1449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 일정을 계획하는 기능 존재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E54B01-1C70-8FD4-06C2-AB91DA39E53F}"/>
              </a:ext>
            </a:extLst>
          </p:cNvPr>
          <p:cNvSpPr/>
          <p:nvPr/>
        </p:nvSpPr>
        <p:spPr>
          <a:xfrm>
            <a:off x="3380233" y="1244472"/>
            <a:ext cx="1676905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트립어드바이저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8B43BB-D2B4-FEE2-10A6-10AA7B83B5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5" t="29647" r="110" b="1185"/>
          <a:stretch/>
        </p:blipFill>
        <p:spPr>
          <a:xfrm>
            <a:off x="4218686" y="1699332"/>
            <a:ext cx="1857308" cy="28188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DF0F62-1BF1-62F9-294A-97BED1A4D8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49" r="1055"/>
          <a:stretch/>
        </p:blipFill>
        <p:spPr>
          <a:xfrm>
            <a:off x="2453144" y="1699332"/>
            <a:ext cx="1584808" cy="2818837"/>
          </a:xfrm>
          <a:prstGeom prst="rect">
            <a:avLst/>
          </a:prstGeom>
        </p:spPr>
      </p:pic>
      <p:sp>
        <p:nvSpPr>
          <p:cNvPr id="22" name="말풍선: 모서리가 둥근 사각형 30">
            <a:extLst>
              <a:ext uri="{FF2B5EF4-FFF2-40B4-BE49-F238E27FC236}">
                <a16:creationId xmlns:a16="http://schemas.microsoft.com/office/drawing/2014/main" id="{ABC16DD1-200B-BD7A-5719-476C5CBD7448}"/>
              </a:ext>
            </a:extLst>
          </p:cNvPr>
          <p:cNvSpPr/>
          <p:nvPr/>
        </p:nvSpPr>
        <p:spPr>
          <a:xfrm>
            <a:off x="6504704" y="2373360"/>
            <a:ext cx="1877295" cy="829530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DD5B9-8890-8F58-82C5-D247FF2DA696}"/>
              </a:ext>
            </a:extLst>
          </p:cNvPr>
          <p:cNvSpPr txBox="1"/>
          <p:nvPr/>
        </p:nvSpPr>
        <p:spPr>
          <a:xfrm>
            <a:off x="6418025" y="2514457"/>
            <a:ext cx="20802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 사진을 업로드할 수 있는 기능이 없기 때문에 여행에 대한 추억을 사진으로 기록 불가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064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2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8994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5EBF38-3EEE-CCEA-2CD7-781332659490}"/>
              </a:ext>
            </a:extLst>
          </p:cNvPr>
          <p:cNvSpPr/>
          <p:nvPr/>
        </p:nvSpPr>
        <p:spPr>
          <a:xfrm>
            <a:off x="2138843" y="1525545"/>
            <a:ext cx="4477450" cy="31359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CD35CCD3-23FA-71C5-3EEF-9905C9E23B7F}"/>
              </a:ext>
            </a:extLst>
          </p:cNvPr>
          <p:cNvSpPr/>
          <p:nvPr/>
        </p:nvSpPr>
        <p:spPr>
          <a:xfrm flipH="1">
            <a:off x="504285" y="1994799"/>
            <a:ext cx="1370006" cy="55399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C2871-1E78-07C0-DD2B-139F137814D1}"/>
              </a:ext>
            </a:extLst>
          </p:cNvPr>
          <p:cNvSpPr txBox="1"/>
          <p:nvPr/>
        </p:nvSpPr>
        <p:spPr>
          <a:xfrm>
            <a:off x="463399" y="2071743"/>
            <a:ext cx="1449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 일지를 작성할 때 사진 업로드 가능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E54B01-1C70-8FD4-06C2-AB91DA39E53F}"/>
              </a:ext>
            </a:extLst>
          </p:cNvPr>
          <p:cNvSpPr/>
          <p:nvPr/>
        </p:nvSpPr>
        <p:spPr>
          <a:xfrm>
            <a:off x="3458553" y="1244472"/>
            <a:ext cx="1676905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트리플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  <p:sp>
        <p:nvSpPr>
          <p:cNvPr id="18" name="말풍선: 모서리가 둥근 사각형 30">
            <a:extLst>
              <a:ext uri="{FF2B5EF4-FFF2-40B4-BE49-F238E27FC236}">
                <a16:creationId xmlns:a16="http://schemas.microsoft.com/office/drawing/2014/main" id="{046D0882-FD96-AFE8-1DA3-B641060A4D5E}"/>
              </a:ext>
            </a:extLst>
          </p:cNvPr>
          <p:cNvSpPr/>
          <p:nvPr/>
        </p:nvSpPr>
        <p:spPr>
          <a:xfrm>
            <a:off x="6842042" y="1912277"/>
            <a:ext cx="1578983" cy="546403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47D7ED-2748-01BD-7448-E383A862921A}"/>
              </a:ext>
            </a:extLst>
          </p:cNvPr>
          <p:cNvSpPr txBox="1"/>
          <p:nvPr/>
        </p:nvSpPr>
        <p:spPr>
          <a:xfrm>
            <a:off x="6818176" y="1994799"/>
            <a:ext cx="1619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가계부 기능을 통한 지출 내역을 기록할 수 있음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D3C013-C9C8-005C-316F-33A57BC51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75" r="1807"/>
          <a:stretch/>
        </p:blipFill>
        <p:spPr>
          <a:xfrm>
            <a:off x="2440683" y="1686683"/>
            <a:ext cx="1846916" cy="2848221"/>
          </a:xfrm>
          <a:prstGeom prst="rect">
            <a:avLst/>
          </a:prstGeom>
        </p:spPr>
      </p:pic>
      <p:sp>
        <p:nvSpPr>
          <p:cNvPr id="11" name="말풍선: 모서리가 둥근 사각형 30">
            <a:extLst>
              <a:ext uri="{FF2B5EF4-FFF2-40B4-BE49-F238E27FC236}">
                <a16:creationId xmlns:a16="http://schemas.microsoft.com/office/drawing/2014/main" id="{BD537FD9-A0F0-2A01-6D82-D3A6C98D8D4C}"/>
              </a:ext>
            </a:extLst>
          </p:cNvPr>
          <p:cNvSpPr/>
          <p:nvPr/>
        </p:nvSpPr>
        <p:spPr>
          <a:xfrm flipH="1">
            <a:off x="519217" y="2967445"/>
            <a:ext cx="1370006" cy="686652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391BA-EF47-833C-59A4-596DEF516842}"/>
              </a:ext>
            </a:extLst>
          </p:cNvPr>
          <p:cNvSpPr txBox="1"/>
          <p:nvPr/>
        </p:nvSpPr>
        <p:spPr>
          <a:xfrm>
            <a:off x="478331" y="3044389"/>
            <a:ext cx="14496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업로드한 사진들을 한번에 모아볼 수 있는 기능 없음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DC517E-9615-4C27-0084-F2350AFA5A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6788" r="522" b="14222"/>
          <a:stretch/>
        </p:blipFill>
        <p:spPr>
          <a:xfrm>
            <a:off x="4589439" y="1686683"/>
            <a:ext cx="1656717" cy="2852917"/>
          </a:xfrm>
          <a:prstGeom prst="rect">
            <a:avLst/>
          </a:prstGeom>
        </p:spPr>
      </p:pic>
      <p:sp>
        <p:nvSpPr>
          <p:cNvPr id="16" name="말풍선: 모서리가 둥근 사각형 30">
            <a:extLst>
              <a:ext uri="{FF2B5EF4-FFF2-40B4-BE49-F238E27FC236}">
                <a16:creationId xmlns:a16="http://schemas.microsoft.com/office/drawing/2014/main" id="{DB7230E1-EA1D-B980-6F3E-74F19A39159B}"/>
              </a:ext>
            </a:extLst>
          </p:cNvPr>
          <p:cNvSpPr/>
          <p:nvPr/>
        </p:nvSpPr>
        <p:spPr>
          <a:xfrm>
            <a:off x="6871988" y="2926184"/>
            <a:ext cx="1578983" cy="79040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3FFBE6-5DA5-B178-FBE7-863123F04F73}"/>
              </a:ext>
            </a:extLst>
          </p:cNvPr>
          <p:cNvSpPr txBox="1"/>
          <p:nvPr/>
        </p:nvSpPr>
        <p:spPr>
          <a:xfrm>
            <a:off x="6851544" y="3008706"/>
            <a:ext cx="1619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지출이 많아질수록 모든 내용을 하나하나 수기로 입력해야 한다는 점이 불편</a:t>
            </a:r>
          </a:p>
        </p:txBody>
      </p:sp>
    </p:spTree>
    <p:extLst>
      <p:ext uri="{BB962C8B-B14F-4D97-AF65-F5344CB8AC3E}">
        <p14:creationId xmlns:p14="http://schemas.microsoft.com/office/powerpoint/2010/main" val="3807867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2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1883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5EBF38-3EEE-CCEA-2CD7-781332659490}"/>
              </a:ext>
            </a:extLst>
          </p:cNvPr>
          <p:cNvSpPr/>
          <p:nvPr/>
        </p:nvSpPr>
        <p:spPr>
          <a:xfrm>
            <a:off x="2974402" y="1453870"/>
            <a:ext cx="2626395" cy="3189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CD35CCD3-23FA-71C5-3EEF-9905C9E23B7F}"/>
              </a:ext>
            </a:extLst>
          </p:cNvPr>
          <p:cNvSpPr/>
          <p:nvPr/>
        </p:nvSpPr>
        <p:spPr>
          <a:xfrm>
            <a:off x="6031188" y="1793772"/>
            <a:ext cx="1520232" cy="55399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C2871-1E78-07C0-DD2B-139F137814D1}"/>
              </a:ext>
            </a:extLst>
          </p:cNvPr>
          <p:cNvSpPr txBox="1"/>
          <p:nvPr/>
        </p:nvSpPr>
        <p:spPr>
          <a:xfrm>
            <a:off x="6006633" y="1870716"/>
            <a:ext cx="15447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인물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장소로만 분류하여 정리해주고 있음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E54B01-1C70-8FD4-06C2-AB91DA39E53F}"/>
              </a:ext>
            </a:extLst>
          </p:cNvPr>
          <p:cNvSpPr/>
          <p:nvPr/>
        </p:nvSpPr>
        <p:spPr>
          <a:xfrm>
            <a:off x="3628625" y="1290033"/>
            <a:ext cx="1200347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iOS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앨범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CEE554-3043-250A-535C-C68D1EC69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1248" b="25322"/>
          <a:stretch/>
        </p:blipFill>
        <p:spPr>
          <a:xfrm>
            <a:off x="3259318" y="1777728"/>
            <a:ext cx="2099615" cy="2658739"/>
          </a:xfrm>
          <a:prstGeom prst="rect">
            <a:avLst/>
          </a:prstGeom>
        </p:spPr>
      </p:pic>
      <p:sp>
        <p:nvSpPr>
          <p:cNvPr id="23" name="말풍선: 모서리가 둥근 사각형 30">
            <a:extLst>
              <a:ext uri="{FF2B5EF4-FFF2-40B4-BE49-F238E27FC236}">
                <a16:creationId xmlns:a16="http://schemas.microsoft.com/office/drawing/2014/main" id="{6A69A71B-FA95-8B2A-CBB4-27C45C7EAF4B}"/>
              </a:ext>
            </a:extLst>
          </p:cNvPr>
          <p:cNvSpPr/>
          <p:nvPr/>
        </p:nvSpPr>
        <p:spPr>
          <a:xfrm flipH="1">
            <a:off x="922064" y="1837120"/>
            <a:ext cx="1475043" cy="686652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4A0819-B604-C2EF-1B4A-AB0DD2ADB73D}"/>
              </a:ext>
            </a:extLst>
          </p:cNvPr>
          <p:cNvSpPr txBox="1"/>
          <p:nvPr/>
        </p:nvSpPr>
        <p:spPr>
          <a:xfrm>
            <a:off x="869544" y="1980391"/>
            <a:ext cx="15800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내가 촬영한 사진들을 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iOS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자동으로 정리해줌</a:t>
            </a:r>
          </a:p>
        </p:txBody>
      </p:sp>
    </p:spTree>
    <p:extLst>
      <p:ext uri="{BB962C8B-B14F-4D97-AF65-F5344CB8AC3E}">
        <p14:creationId xmlns:p14="http://schemas.microsoft.com/office/powerpoint/2010/main" val="1151199395"/>
      </p:ext>
    </p:extLst>
  </p:cSld>
  <p:clrMapOvr>
    <a:masterClrMapping/>
  </p:clrMapOvr>
</p:sld>
</file>

<file path=ppt/theme/theme1.xml><?xml version="1.0" encoding="utf-8"?>
<a:theme xmlns:a="http://schemas.openxmlformats.org/drawingml/2006/main" name="Travels Infographics “by Slidego”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89649"/>
      </a:accent1>
      <a:accent2>
        <a:srgbClr val="FA7256"/>
      </a:accent2>
      <a:accent3>
        <a:srgbClr val="F7D380"/>
      </a:accent3>
      <a:accent4>
        <a:srgbClr val="F8B179"/>
      </a:accent4>
      <a:accent5>
        <a:srgbClr val="F54C19"/>
      </a:accent5>
      <a:accent6>
        <a:srgbClr val="FF4B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5437</TotalTime>
  <Words>1408</Words>
  <Application>Microsoft Macintosh PowerPoint</Application>
  <PresentationFormat>화면 슬라이드 쇼(16:9)</PresentationFormat>
  <Paragraphs>402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BM DoHyeon OTF</vt:lpstr>
      <vt:lpstr>Roboto</vt:lpstr>
      <vt:lpstr>BM YEONSUNG OTF</vt:lpstr>
      <vt:lpstr>Fira Sans Extra Condensed SemiBold</vt:lpstr>
      <vt:lpstr>맑은 고딕</vt:lpstr>
      <vt:lpstr>BM JUA OTF</vt:lpstr>
      <vt:lpstr>배달의민족 주아</vt:lpstr>
      <vt:lpstr>DM Sans</vt:lpstr>
      <vt:lpstr>Arial</vt:lpstr>
      <vt:lpstr>함초롬바탕</vt:lpstr>
      <vt:lpstr>Travels Infographics “by Slidego”</vt:lpstr>
      <vt:lpstr>Travelog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Infographics</dc:title>
  <cp:lastModifiedBy>박다미(2020316017)</cp:lastModifiedBy>
  <cp:revision>62</cp:revision>
  <dcterms:modified xsi:type="dcterms:W3CDTF">2023-03-09T05:15:33Z</dcterms:modified>
</cp:coreProperties>
</file>